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92" r:id="rId3"/>
    <p:sldId id="416" r:id="rId4"/>
    <p:sldId id="415" r:id="rId5"/>
    <p:sldId id="409" r:id="rId6"/>
    <p:sldId id="412" r:id="rId7"/>
    <p:sldId id="413" r:id="rId8"/>
    <p:sldId id="414" r:id="rId9"/>
    <p:sldId id="417" r:id="rId10"/>
    <p:sldId id="401" r:id="rId11"/>
    <p:sldId id="368" r:id="rId12"/>
    <p:sldId id="394" r:id="rId13"/>
    <p:sldId id="402" r:id="rId14"/>
    <p:sldId id="403" r:id="rId15"/>
    <p:sldId id="391" r:id="rId16"/>
    <p:sldId id="393" r:id="rId17"/>
    <p:sldId id="270" r:id="rId18"/>
    <p:sldId id="370" r:id="rId19"/>
    <p:sldId id="395" r:id="rId20"/>
    <p:sldId id="385" r:id="rId21"/>
    <p:sldId id="369" r:id="rId22"/>
    <p:sldId id="404" r:id="rId23"/>
    <p:sldId id="411" r:id="rId24"/>
    <p:sldId id="405" r:id="rId25"/>
    <p:sldId id="387" r:id="rId26"/>
    <p:sldId id="386" r:id="rId27"/>
    <p:sldId id="388" r:id="rId28"/>
    <p:sldId id="397" r:id="rId29"/>
    <p:sldId id="389" r:id="rId30"/>
    <p:sldId id="396" r:id="rId31"/>
    <p:sldId id="398" r:id="rId32"/>
    <p:sldId id="418" r:id="rId33"/>
    <p:sldId id="410" r:id="rId34"/>
    <p:sldId id="267" r:id="rId35"/>
    <p:sldId id="268" r:id="rId36"/>
    <p:sldId id="390" r:id="rId37"/>
    <p:sldId id="258" r:id="rId38"/>
    <p:sldId id="257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399" r:id="rId48"/>
    <p:sldId id="400" r:id="rId49"/>
    <p:sldId id="407" r:id="rId50"/>
    <p:sldId id="408" r:id="rId51"/>
    <p:sldId id="406" r:id="rId52"/>
    <p:sldId id="371" r:id="rId53"/>
    <p:sldId id="372" r:id="rId54"/>
    <p:sldId id="375" r:id="rId55"/>
    <p:sldId id="374" r:id="rId56"/>
    <p:sldId id="376" r:id="rId57"/>
    <p:sldId id="381" r:id="rId58"/>
    <p:sldId id="382" r:id="rId59"/>
    <p:sldId id="377" r:id="rId60"/>
    <p:sldId id="378" r:id="rId61"/>
    <p:sldId id="380" r:id="rId62"/>
    <p:sldId id="379" r:id="rId63"/>
    <p:sldId id="384" r:id="rId64"/>
    <p:sldId id="383" r:id="rId65"/>
    <p:sldId id="3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232" dt="2023-04-17T13:43:56.8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89308" autoAdjust="0"/>
  </p:normalViewPr>
  <p:slideViewPr>
    <p:cSldViewPr snapToGrid="0">
      <p:cViewPr varScale="1">
        <p:scale>
          <a:sx n="109" d="100"/>
          <a:sy n="109" d="100"/>
        </p:scale>
        <p:origin x="139" y="235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3-04-17T13:44:05.287" v="8339" actId="1076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C5F2F85B-61A7-4435-82BB-E36ABE9B7C47}" dt="2022-11-08T00:15:37.025" v="8193" actId="20577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3-04-11T12:20:53.658" v="8201" actId="14100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add del mod">
          <ac:chgData name="Weifeng Xu" userId="e7aed605-a3dd-4d5a-a692-a87037af107b" providerId="ADAL" clId="{C5F2F85B-61A7-4435-82BB-E36ABE9B7C47}" dt="2022-11-04T15:16:04.548" v="8165" actId="478"/>
          <ac:spMkLst>
            <pc:docMk/>
            <pc:sldMk cId="1193320382" sldId="263"/>
            <ac:spMk id="2" creationId="{5AB43950-4B62-88E9-95A8-90D8DFAC85D4}"/>
          </ac:spMkLst>
        </pc:spChg>
        <pc:spChg chg="add mod">
          <ac:chgData name="Weifeng Xu" userId="e7aed605-a3dd-4d5a-a692-a87037af107b" providerId="ADAL" clId="{C5F2F85B-61A7-4435-82BB-E36ABE9B7C47}" dt="2023-04-11T12:20:53.658" v="8201" actId="14100"/>
          <ac:spMkLst>
            <pc:docMk/>
            <pc:sldMk cId="1193320382" sldId="263"/>
            <ac:spMk id="2" creationId="{E2D474EA-BB9D-534C-3740-FD0A41932CAF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spChg chg="add mod">
          <ac:chgData name="Weifeng Xu" userId="e7aed605-a3dd-4d5a-a692-a87037af107b" providerId="ADAL" clId="{C5F2F85B-61A7-4435-82BB-E36ABE9B7C47}" dt="2022-11-04T15:16:56.840" v="8178" actId="1076"/>
          <ac:spMkLst>
            <pc:docMk/>
            <pc:sldMk cId="1193320382" sldId="263"/>
            <ac:spMk id="5" creationId="{A657724C-B0AC-5B3D-21CF-19E960AE4DE0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  <pc:picChg chg="add mod">
          <ac:chgData name="Weifeng Xu" userId="e7aed605-a3dd-4d5a-a692-a87037af107b" providerId="ADAL" clId="{C5F2F85B-61A7-4435-82BB-E36ABE9B7C47}" dt="2022-11-04T15:16:16.715" v="8169" actId="1076"/>
          <ac:picMkLst>
            <pc:docMk/>
            <pc:sldMk cId="1193320382" sldId="263"/>
            <ac:picMk id="3074" creationId="{5E471F3F-9F30-F6DB-12CF-B156EBA8BD1A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delSp modSp new mod">
        <pc:chgData name="Weifeng Xu" userId="e7aed605-a3dd-4d5a-a692-a87037af107b" providerId="ADAL" clId="{C5F2F85B-61A7-4435-82BB-E36ABE9B7C47}" dt="2022-11-04T15:16:30.937" v="8171" actId="22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spChg chg="add del">
          <ac:chgData name="Weifeng Xu" userId="e7aed605-a3dd-4d5a-a692-a87037af107b" providerId="ADAL" clId="{C5F2F85B-61A7-4435-82BB-E36ABE9B7C47}" dt="2022-11-04T15:16:30.937" v="8171" actId="22"/>
          <ac:spMkLst>
            <pc:docMk/>
            <pc:sldMk cId="4166507201" sldId="264"/>
            <ac:spMk id="5" creationId="{14169CFC-3A5C-B282-2466-7ECA6504BDF5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 ord">
        <pc:chgData name="Weifeng Xu" userId="e7aed605-a3dd-4d5a-a692-a87037af107b" providerId="ADAL" clId="{C5F2F85B-61A7-4435-82BB-E36ABE9B7C47}" dt="2022-11-01T02:44:57.928" v="7796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2-11-01T02:44:38.665" v="7793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2-11-01T02:44:57.928" v="7796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 ord">
        <pc:chgData name="Weifeng Xu" userId="e7aed605-a3dd-4d5a-a692-a87037af107b" providerId="ADAL" clId="{C5F2F85B-61A7-4435-82BB-E36ABE9B7C47}" dt="2022-11-01T02:35:08.504" v="7709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del mod ord">
        <pc:chgData name="Weifeng Xu" userId="e7aed605-a3dd-4d5a-a692-a87037af107b" providerId="ADAL" clId="{C5F2F85B-61A7-4435-82BB-E36ABE9B7C47}" dt="2022-11-01T02:44:16.264" v="7789" actId="4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2-11-01T02:36:49.651" v="7713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0-28T18:57:28.362" v="7406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2-10-28T18:57:28.362" v="7406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2-11-01T13:47:57.738" v="7943" actId="20577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2-11-01T13:47:57.738" v="7943" actId="20577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  <pc:spChg chg="add mod">
          <ac:chgData name="Weifeng Xu" userId="e7aed605-a3dd-4d5a-a692-a87037af107b" providerId="ADAL" clId="{C5F2F85B-61A7-4435-82BB-E36ABE9B7C47}" dt="2022-04-11T21:54:38.937" v="7394" actId="1076"/>
          <ac:spMkLst>
            <pc:docMk/>
            <pc:sldMk cId="3219894536" sldId="387"/>
            <ac:spMk id="2" creationId="{9F37C41D-A31A-454A-9244-905096F43830}"/>
          </ac:spMkLst>
        </pc:spChg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02:28:25.528" v="7657" actId="20577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2-11-01T02:28:25.528" v="7657" actId="20577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3-04-17T12:43:03.472" v="8285" actId="6549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3-04-17T12:43:03.472" v="8285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3-04-17T13:44:05.287" v="8339" actId="1076"/>
        <pc:sldMkLst>
          <pc:docMk/>
          <pc:sldMk cId="3635811167" sldId="393"/>
        </pc:sldMkLst>
        <pc:spChg chg="add del">
          <ac:chgData name="Weifeng Xu" userId="e7aed605-a3dd-4d5a-a692-a87037af107b" providerId="ADAL" clId="{C5F2F85B-61A7-4435-82BB-E36ABE9B7C47}" dt="2023-04-17T13:40:09.785" v="8291" actId="11529"/>
          <ac:spMkLst>
            <pc:docMk/>
            <pc:sldMk cId="3635811167" sldId="393"/>
            <ac:spMk id="2" creationId="{5FA47D77-284D-3409-9A33-03692C376625}"/>
          </ac:spMkLst>
        </pc:spChg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">
          <ac:chgData name="Weifeng Xu" userId="e7aed605-a3dd-4d5a-a692-a87037af107b" providerId="ADAL" clId="{C5F2F85B-61A7-4435-82BB-E36ABE9B7C47}" dt="2023-04-17T13:40:09.351" v="8290"/>
          <ac:spMkLst>
            <pc:docMk/>
            <pc:sldMk cId="3635811167" sldId="393"/>
            <ac:spMk id="3" creationId="{C294B8CB-03F7-FCA6-B82F-5B8D58C9E0C1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2-11-04T13:17:33.303" v="8150" actId="20577"/>
          <ac:spMkLst>
            <pc:docMk/>
            <pc:sldMk cId="3635811167" sldId="393"/>
            <ac:spMk id="5" creationId="{23E6A8E5-F7C7-4EAC-8140-BDCD59B04F65}"/>
          </ac:spMkLst>
        </pc:spChg>
        <pc:spChg chg="add mod">
          <ac:chgData name="Weifeng Xu" userId="e7aed605-a3dd-4d5a-a692-a87037af107b" providerId="ADAL" clId="{C5F2F85B-61A7-4435-82BB-E36ABE9B7C47}" dt="2023-04-17T13:42:11.167" v="8317" actId="1076"/>
          <ac:spMkLst>
            <pc:docMk/>
            <pc:sldMk cId="3635811167" sldId="393"/>
            <ac:spMk id="8" creationId="{A9530871-3E43-17D5-C593-BE190C5441C3}"/>
          </ac:spMkLst>
        </pc:spChg>
        <pc:spChg chg="add mod">
          <ac:chgData name="Weifeng Xu" userId="e7aed605-a3dd-4d5a-a692-a87037af107b" providerId="ADAL" clId="{C5F2F85B-61A7-4435-82BB-E36ABE9B7C47}" dt="2023-04-17T13:42:47.324" v="8324" actId="2711"/>
          <ac:spMkLst>
            <pc:docMk/>
            <pc:sldMk cId="3635811167" sldId="393"/>
            <ac:spMk id="9" creationId="{9CD7F6B9-BFEB-FC72-B6AA-E1C73DC895A7}"/>
          </ac:spMkLst>
        </pc:spChg>
        <pc:spChg chg="add mod">
          <ac:chgData name="Weifeng Xu" userId="e7aed605-a3dd-4d5a-a692-a87037af107b" providerId="ADAL" clId="{C5F2F85B-61A7-4435-82BB-E36ABE9B7C47}" dt="2023-04-17T13:43:40.368" v="8329" actId="20577"/>
          <ac:spMkLst>
            <pc:docMk/>
            <pc:sldMk cId="3635811167" sldId="393"/>
            <ac:spMk id="10" creationId="{2768D7C6-8C16-58E5-0EC2-50F5B46E1128}"/>
          </ac:spMkLst>
        </pc:spChg>
        <pc:spChg chg="add mod">
          <ac:chgData name="Weifeng Xu" userId="e7aed605-a3dd-4d5a-a692-a87037af107b" providerId="ADAL" clId="{C5F2F85B-61A7-4435-82BB-E36ABE9B7C47}" dt="2023-04-17T13:44:05.287" v="8339" actId="1076"/>
          <ac:spMkLst>
            <pc:docMk/>
            <pc:sldMk cId="3635811167" sldId="393"/>
            <ac:spMk id="11" creationId="{2841E595-B8ED-825B-168C-E8335D0B0103}"/>
          </ac:spMkLst>
        </pc:spChg>
        <pc:graphicFrameChg chg="add mod modGraphic">
          <ac:chgData name="Weifeng Xu" userId="e7aed605-a3dd-4d5a-a692-a87037af107b" providerId="ADAL" clId="{C5F2F85B-61A7-4435-82BB-E36ABE9B7C47}" dt="2023-04-17T13:40:55.170" v="8305" actId="207"/>
          <ac:graphicFrameMkLst>
            <pc:docMk/>
            <pc:sldMk cId="3635811167" sldId="393"/>
            <ac:graphicFrameMk id="4" creationId="{38B75EFD-E495-FC90-5B66-6F66CC50082C}"/>
          </ac:graphicFrameMkLst>
        </pc:graphicFrameChg>
        <pc:graphicFrameChg chg="add mod modGraphic">
          <ac:chgData name="Weifeng Xu" userId="e7aed605-a3dd-4d5a-a692-a87037af107b" providerId="ADAL" clId="{C5F2F85B-61A7-4435-82BB-E36ABE9B7C47}" dt="2023-04-17T13:42:16.091" v="8318" actId="1076"/>
          <ac:graphicFrameMkLst>
            <pc:docMk/>
            <pc:sldMk cId="3635811167" sldId="393"/>
            <ac:graphicFrameMk id="6" creationId="{6588CC29-DB66-1B98-832C-559D88C6B35B}"/>
          </ac:graphicFrameMkLst>
        </pc:graphicFrame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  <pc:picChg chg="add mod">
          <ac:chgData name="Weifeng Xu" userId="e7aed605-a3dd-4d5a-a692-a87037af107b" providerId="ADAL" clId="{C5F2F85B-61A7-4435-82BB-E36ABE9B7C47}" dt="2022-11-04T13:15:41.636" v="8125" actId="1076"/>
          <ac:picMkLst>
            <pc:docMk/>
            <pc:sldMk cId="3635811167" sldId="393"/>
            <ac:picMk id="2050" creationId="{9DCF2727-A0A8-3629-7AC9-53CD6F08F1B8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1T02:37:46.872" v="7724" actId="6549"/>
        <pc:sldMkLst>
          <pc:docMk/>
          <pc:sldMk cId="3009929617" sldId="394"/>
        </pc:sldMkLst>
        <pc:spChg chg="add mod">
          <ac:chgData name="Weifeng Xu" userId="e7aed605-a3dd-4d5a-a692-a87037af107b" providerId="ADAL" clId="{C5F2F85B-61A7-4435-82BB-E36ABE9B7C47}" dt="2022-11-01T02:24:20.261" v="7642" actId="207"/>
          <ac:spMkLst>
            <pc:docMk/>
            <pc:sldMk cId="3009929617" sldId="394"/>
            <ac:spMk id="2" creationId="{A53C0045-A53A-1CAE-7935-3FB39BDE4D21}"/>
          </ac:spMkLst>
        </pc:spChg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mod">
          <ac:chgData name="Weifeng Xu" userId="e7aed605-a3dd-4d5a-a692-a87037af107b" providerId="ADAL" clId="{C5F2F85B-61A7-4435-82BB-E36ABE9B7C47}" dt="2022-11-01T02:24:30.828" v="7645" actId="1076"/>
          <ac:spMkLst>
            <pc:docMk/>
            <pc:sldMk cId="3009929617" sldId="394"/>
            <ac:spMk id="3" creationId="{FD370FB2-94DC-2EB2-661D-0031F0C06F4E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2-11-01T02:37:46.872" v="7724" actId="6549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2-11-01T13:54:50.515" v="7944" actId="20577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2-11-01T13:54:50.515" v="7944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3-04-11T12:23:40.477" v="8241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spChg chg="add mod">
          <ac:chgData name="Weifeng Xu" userId="e7aed605-a3dd-4d5a-a692-a87037af107b" providerId="ADAL" clId="{C5F2F85B-61A7-4435-82BB-E36ABE9B7C47}" dt="2023-04-11T12:23:40.477" v="8241" actId="20577"/>
          <ac:spMkLst>
            <pc:docMk/>
            <pc:sldMk cId="1833616777" sldId="399"/>
            <ac:spMk id="6" creationId="{DFA94A65-9A07-F9AE-2547-AB5659F4F5FF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13:35:35.969" v="7933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2-11-01T02:37:30.063" v="7721" actId="20577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2-11-01T13:35:11.473" v="7929" actId="20577"/>
          <ac:spMkLst>
            <pc:docMk/>
            <pc:sldMk cId="1842568687" sldId="401"/>
            <ac:spMk id="5" creationId="{B41EE09B-D757-6706-1F8E-4D2D7603DD1D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11-01T13:34:50.625" v="7923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10-28T18:45:48.575" v="7395" actId="33524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11-01T13:34:47.943" v="7922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11-01T13:35:03.663" v="7928" actId="20577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pChg chg="mod">
          <ac:chgData name="Weifeng Xu" userId="e7aed605-a3dd-4d5a-a692-a87037af107b" providerId="ADAL" clId="{C5F2F85B-61A7-4435-82BB-E36ABE9B7C47}" dt="2022-11-01T13:35:35.969" v="7933"/>
          <ac:grpSpMkLst>
            <pc:docMk/>
            <pc:sldMk cId="1842568687" sldId="401"/>
            <ac:grpSpMk id="11" creationId="{89180309-0DDD-9247-4AF6-3B567AEB6291}"/>
          </ac:grpSpMkLst>
        </pc:gr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inkChg chg="add">
          <ac:chgData name="Weifeng Xu" userId="e7aed605-a3dd-4d5a-a692-a87037af107b" providerId="ADAL" clId="{C5F2F85B-61A7-4435-82BB-E36ABE9B7C47}" dt="2022-11-01T13:35:29.668" v="7930" actId="9405"/>
          <ac:inkMkLst>
            <pc:docMk/>
            <pc:sldMk cId="1842568687" sldId="401"/>
            <ac:inkMk id="6" creationId="{131E9750-B5E5-B214-A150-94E2488C2380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7" creationId="{D84ADC09-89C3-341B-2426-837E3158F087}"/>
          </ac:inkMkLst>
        </pc:inkChg>
        <pc:inkChg chg="add mod">
          <ac:chgData name="Weifeng Xu" userId="e7aed605-a3dd-4d5a-a692-a87037af107b" providerId="ADAL" clId="{C5F2F85B-61A7-4435-82BB-E36ABE9B7C47}" dt="2022-11-01T13:35:35.969" v="7933"/>
          <ac:inkMkLst>
            <pc:docMk/>
            <pc:sldMk cId="1842568687" sldId="401"/>
            <ac:inkMk id="8" creationId="{870960C6-98F9-8912-E020-807FE102AA98}"/>
          </ac:inkMkLst>
        </pc:ink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2-11-01T14:30:16.509" v="7968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2-11-01T14:30:16.509" v="7968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3-04-11T12:27:18.085" v="8273" actId="6549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3-04-11T12:27:18.085" v="8273" actId="6549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  <pc:cxnChg chg="add mod">
          <ac:chgData name="Weifeng Xu" userId="e7aed605-a3dd-4d5a-a692-a87037af107b" providerId="ADAL" clId="{C5F2F85B-61A7-4435-82BB-E36ABE9B7C47}" dt="2023-04-11T12:27:00.397" v="8262" actId="20577"/>
          <ac:cxnSpMkLst>
            <pc:docMk/>
            <pc:sldMk cId="3385877214" sldId="408"/>
            <ac:cxnSpMk id="3" creationId="{B68CC93A-A009-79E7-42BF-C987B68F0872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11-04T13:00:33.033" v="8048" actId="1076"/>
        <pc:sldMkLst>
          <pc:docMk/>
          <pc:sldMk cId="2648164345" sldId="409"/>
        </pc:sldMkLst>
        <pc:spChg chg="del mod ord">
          <ac:chgData name="Weifeng Xu" userId="e7aed605-a3dd-4d5a-a692-a87037af107b" providerId="ADAL" clId="{C5F2F85B-61A7-4435-82BB-E36ABE9B7C47}" dt="2022-11-01T13:27:14.255" v="7865" actId="700"/>
          <ac:spMkLst>
            <pc:docMk/>
            <pc:sldMk cId="2648164345" sldId="409"/>
            <ac:spMk id="2" creationId="{9A45A8A2-7F64-47F7-990A-53B9990E46A8}"/>
          </ac:spMkLst>
        </pc:spChg>
        <pc:spChg chg="add del mod">
          <ac:chgData name="Weifeng Xu" userId="e7aed605-a3dd-4d5a-a692-a87037af107b" providerId="ADAL" clId="{C5F2F85B-61A7-4435-82BB-E36ABE9B7C47}" dt="2022-11-04T12:59:07.108" v="8031" actId="478"/>
          <ac:spMkLst>
            <pc:docMk/>
            <pc:sldMk cId="2648164345" sldId="409"/>
            <ac:spMk id="2" creationId="{A3A302D4-F3B6-2185-B689-C22734CA32E6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11-04T12:56:07.136" v="8014" actId="1076"/>
          <ac:spMkLst>
            <pc:docMk/>
            <pc:sldMk cId="2648164345" sldId="409"/>
            <ac:spMk id="11" creationId="{05ED19BD-7B5E-425D-97C3-392B6AAEB967}"/>
          </ac:spMkLst>
        </pc:spChg>
        <pc:grpChg chg="mod">
          <ac:chgData name="Weifeng Xu" userId="e7aed605-a3dd-4d5a-a692-a87037af107b" providerId="ADAL" clId="{C5F2F85B-61A7-4435-82BB-E36ABE9B7C47}" dt="2022-11-04T12:59:47.207" v="8042"/>
          <ac:grpSpMkLst>
            <pc:docMk/>
            <pc:sldMk cId="2648164345" sldId="409"/>
            <ac:grpSpMk id="13" creationId="{D8FB3159-3819-DA63-4C77-A1D935340B2E}"/>
          </ac:grpSpMkLst>
        </pc:grpChg>
        <pc:picChg chg="add del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11-04T12:56:07.136" v="8014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11-04T13:00:19.130" v="8043" actId="478"/>
          <ac:picMkLst>
            <pc:docMk/>
            <pc:sldMk cId="2648164345" sldId="409"/>
            <ac:picMk id="1026" creationId="{676FFFA6-0858-FAD6-92CF-35D2130584C5}"/>
          </ac:picMkLst>
        </pc:picChg>
        <pc:picChg chg="add mod">
          <ac:chgData name="Weifeng Xu" userId="e7aed605-a3dd-4d5a-a692-a87037af107b" providerId="ADAL" clId="{C5F2F85B-61A7-4435-82BB-E36ABE9B7C47}" dt="2022-11-04T13:00:33.033" v="8048" actId="1076"/>
          <ac:picMkLst>
            <pc:docMk/>
            <pc:sldMk cId="2648164345" sldId="409"/>
            <ac:picMk id="1028" creationId="{E10547F3-EE5C-5B1F-F795-819A2463C143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inkChg chg="add del">
          <ac:chgData name="Weifeng Xu" userId="e7aed605-a3dd-4d5a-a692-a87037af107b" providerId="ADAL" clId="{C5F2F85B-61A7-4435-82BB-E36ABE9B7C47}" dt="2022-11-04T12:59:40.171" v="8039" actId="9405"/>
          <ac:inkMkLst>
            <pc:docMk/>
            <pc:sldMk cId="2648164345" sldId="409"/>
            <ac:inkMk id="5" creationId="{564ACD12-0577-82EA-F68A-3D5E03ECF7A0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7" creationId="{E7A634E1-A7F2-02B7-21F7-5AE5AF2154AA}"/>
          </ac:inkMkLst>
        </pc:inkChg>
        <pc:inkChg chg="add mod">
          <ac:chgData name="Weifeng Xu" userId="e7aed605-a3dd-4d5a-a692-a87037af107b" providerId="ADAL" clId="{C5F2F85B-61A7-4435-82BB-E36ABE9B7C47}" dt="2022-11-04T12:59:47.207" v="8042"/>
          <ac:inkMkLst>
            <pc:docMk/>
            <pc:sldMk cId="2648164345" sldId="409"/>
            <ac:inkMk id="10" creationId="{126CA4D0-A19E-D2CD-97DD-2CFA4D829947}"/>
          </ac:inkMkLst>
        </pc:inkChg>
        <pc:cxnChg chg="add del mod">
          <ac:chgData name="Weifeng Xu" userId="e7aed605-a3dd-4d5a-a692-a87037af107b" providerId="ADAL" clId="{C5F2F85B-61A7-4435-82BB-E36ABE9B7C47}" dt="2022-11-04T12:56:07.136" v="8014" actId="1076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 ord">
        <pc:chgData name="Weifeng Xu" userId="e7aed605-a3dd-4d5a-a692-a87037af107b" providerId="ADAL" clId="{C5F2F85B-61A7-4435-82BB-E36ABE9B7C47}" dt="2022-11-01T02:35:08.504" v="7709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mod">
          <ac:chgData name="Weifeng Xu" userId="e7aed605-a3dd-4d5a-a692-a87037af107b" providerId="ADAL" clId="{C5F2F85B-61A7-4435-82BB-E36ABE9B7C47}" dt="2022-11-01T01:59:23.488" v="7468" actId="14100"/>
          <ac:spMkLst>
            <pc:docMk/>
            <pc:sldMk cId="1298988119" sldId="410"/>
            <ac:spMk id="5" creationId="{A389BD19-44AC-EB32-BE6B-0150314BD496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spChg chg="add mod">
          <ac:chgData name="Weifeng Xu" userId="e7aed605-a3dd-4d5a-a692-a87037af107b" providerId="ADAL" clId="{C5F2F85B-61A7-4435-82BB-E36ABE9B7C47}" dt="2022-11-01T02:07:54.718" v="7526" actId="12"/>
          <ac:spMkLst>
            <pc:docMk/>
            <pc:sldMk cId="1298988119" sldId="410"/>
            <ac:spMk id="32" creationId="{F0E83519-FB94-D750-8BFD-0FA82AA8864C}"/>
          </ac:spMkLst>
        </pc:spChg>
        <pc:grpChg chg="del mod">
          <ac:chgData name="Weifeng Xu" userId="e7aed605-a3dd-4d5a-a692-a87037af107b" providerId="ADAL" clId="{C5F2F85B-61A7-4435-82BB-E36ABE9B7C47}" dt="2022-11-01T01:59:47.071" v="7473"/>
          <ac:grpSpMkLst>
            <pc:docMk/>
            <pc:sldMk cId="1298988119" sldId="410"/>
            <ac:grpSpMk id="15" creationId="{08CE879C-9383-9EB5-E9AA-F98B3E70F875}"/>
          </ac:grpSpMkLst>
        </pc:grpChg>
        <pc:grpChg chg="del mod">
          <ac:chgData name="Weifeng Xu" userId="e7aed605-a3dd-4d5a-a692-a87037af107b" providerId="ADAL" clId="{C5F2F85B-61A7-4435-82BB-E36ABE9B7C47}" dt="2022-11-01T01:59:54.789" v="7476"/>
          <ac:grpSpMkLst>
            <pc:docMk/>
            <pc:sldMk cId="1298988119" sldId="410"/>
            <ac:grpSpMk id="17" creationId="{DF0F9853-3E77-70ED-6A41-0F0969FB14F7}"/>
          </ac:grpSpMkLst>
        </pc:grpChg>
        <pc:grpChg chg="del 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0" creationId="{15F72025-2B6C-C8C2-B6EF-222CA9B669E8}"/>
          </ac:grpSpMkLst>
        </pc:grpChg>
        <pc:grpChg chg="mod">
          <ac:chgData name="Weifeng Xu" userId="e7aed605-a3dd-4d5a-a692-a87037af107b" providerId="ADAL" clId="{C5F2F85B-61A7-4435-82BB-E36ABE9B7C47}" dt="2022-11-01T02:00:00.042" v="7479"/>
          <ac:grpSpMkLst>
            <pc:docMk/>
            <pc:sldMk cId="1298988119" sldId="410"/>
            <ac:grpSpMk id="23" creationId="{243AB10B-709F-1028-5756-45E1764F4353}"/>
          </ac:grpSpMkLst>
        </pc:grpChg>
        <pc:grpChg chg="mod">
          <ac:chgData name="Weifeng Xu" userId="e7aed605-a3dd-4d5a-a692-a87037af107b" providerId="ADAL" clId="{C5F2F85B-61A7-4435-82BB-E36ABE9B7C47}" dt="2022-11-01T02:00:47.589" v="7486"/>
          <ac:grpSpMkLst>
            <pc:docMk/>
            <pc:sldMk cId="1298988119" sldId="410"/>
            <ac:grpSpMk id="29" creationId="{0989916F-8CDA-3C48-6F28-415B7A97EB2B}"/>
          </ac:grpSpMkLst>
        </pc:grpChg>
        <pc:grpChg chg="mod">
          <ac:chgData name="Weifeng Xu" userId="e7aed605-a3dd-4d5a-a692-a87037af107b" providerId="ADAL" clId="{C5F2F85B-61A7-4435-82BB-E36ABE9B7C47}" dt="2022-11-01T02:08:16.846" v="7529"/>
          <ac:grpSpMkLst>
            <pc:docMk/>
            <pc:sldMk cId="1298988119" sldId="410"/>
            <ac:grpSpMk id="35" creationId="{1491441F-61BF-6F8A-4A2F-2DBF5D98DEC2}"/>
          </ac:grpSpMkLst>
        </pc:grpChg>
        <pc:graphicFrameChg chg="add mod modGraphic">
          <ac:chgData name="Weifeng Xu" userId="e7aed605-a3dd-4d5a-a692-a87037af107b" providerId="ADAL" clId="{C5F2F85B-61A7-4435-82BB-E36ABE9B7C47}" dt="2022-11-01T01:58:37.200" v="7465" actId="1076"/>
          <ac:graphicFrameMkLst>
            <pc:docMk/>
            <pc:sldMk cId="1298988119" sldId="410"/>
            <ac:graphicFrameMk id="7" creationId="{D07FD1D7-94EB-954C-75DB-350D5847A635}"/>
          </ac:graphicFrameMkLst>
        </pc:graphicFrameChg>
        <pc:graphicFrameChg chg="add del mod">
          <ac:chgData name="Weifeng Xu" userId="e7aed605-a3dd-4d5a-a692-a87037af107b" providerId="ADAL" clId="{C5F2F85B-61A7-4435-82BB-E36ABE9B7C47}" dt="2022-11-01T01:58:18.491" v="7458"/>
          <ac:graphicFrameMkLst>
            <pc:docMk/>
            <pc:sldMk cId="1298988119" sldId="410"/>
            <ac:graphicFrameMk id="9" creationId="{0305099E-5DB9-27C3-CC47-7C5C2E2A324A}"/>
          </ac:graphicFrameMkLst>
        </pc:graphicFrameChg>
        <pc:graphicFrameChg chg="add mod">
          <ac:chgData name="Weifeng Xu" userId="e7aed605-a3dd-4d5a-a692-a87037af107b" providerId="ADAL" clId="{C5F2F85B-61A7-4435-82BB-E36ABE9B7C47}" dt="2022-11-01T01:58:32.507" v="7464" actId="1076"/>
          <ac:graphicFrameMkLst>
            <pc:docMk/>
            <pc:sldMk cId="1298988119" sldId="410"/>
            <ac:graphicFrameMk id="11" creationId="{88260675-0F6D-AEC3-97E7-BF916FD05991}"/>
          </ac:graphicFrameMkLst>
        </pc:graphicFrameChg>
        <pc:picChg chg="add del mod">
          <ac:chgData name="Weifeng Xu" userId="e7aed605-a3dd-4d5a-a692-a87037af107b" providerId="ADAL" clId="{C5F2F85B-61A7-4435-82BB-E36ABE9B7C47}" dt="2022-11-01T01:55:43.322" v="7446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del mod">
          <ac:chgData name="Weifeng Xu" userId="e7aed605-a3dd-4d5a-a692-a87037af107b" providerId="ADAL" clId="{C5F2F85B-61A7-4435-82BB-E36ABE9B7C47}" dt="2022-11-01T01:55:09.452" v="7435" actId="478"/>
          <ac:picMkLst>
            <pc:docMk/>
            <pc:sldMk cId="1298988119" sldId="410"/>
            <ac:picMk id="6" creationId="{5C86F63A-5F63-459A-AEDC-52556C4C858F}"/>
          </ac:picMkLst>
        </pc:picChg>
        <pc:picChg chg="add del mod">
          <ac:chgData name="Weifeng Xu" userId="e7aed605-a3dd-4d5a-a692-a87037af107b" providerId="ADAL" clId="{C5F2F85B-61A7-4435-82BB-E36ABE9B7C47}" dt="2022-11-01T01:55:06.581" v="7433" actId="478"/>
          <ac:picMkLst>
            <pc:docMk/>
            <pc:sldMk cId="1298988119" sldId="410"/>
            <ac:picMk id="8" creationId="{599AB255-D8A3-44BA-A02C-36091E4FF691}"/>
          </ac:picMkLst>
        </pc:picChg>
        <pc:picChg chg="add del mod">
          <ac:chgData name="Weifeng Xu" userId="e7aed605-a3dd-4d5a-a692-a87037af107b" providerId="ADAL" clId="{C5F2F85B-61A7-4435-82BB-E36ABE9B7C47}" dt="2022-11-01T01:55:07.987" v="7434" actId="478"/>
          <ac:picMkLst>
            <pc:docMk/>
            <pc:sldMk cId="1298988119" sldId="410"/>
            <ac:picMk id="10" creationId="{55A404F2-FAFB-462A-AB29-F2B57DF4904F}"/>
          </ac:picMkLst>
        </pc:pic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3" creationId="{5A6396E2-7902-B090-2872-78372AD6EC57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4" creationId="{140DA4B8-456F-EB90-17CB-3AAFE6C87E60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6" creationId="{B9FE7B08-09E2-4393-CCD1-23F792E1531D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8" creationId="{1206EE22-0B32-573E-537A-2483BC213D68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19" creationId="{91AB2A3D-E84E-0CD7-EE55-A3024561AEB1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1" creationId="{C1DC5FA7-29A0-0CC8-9C23-926E4B40B4CC}"/>
          </ac:inkMkLst>
        </pc:inkChg>
        <pc:inkChg chg="add mod">
          <ac:chgData name="Weifeng Xu" userId="e7aed605-a3dd-4d5a-a692-a87037af107b" providerId="ADAL" clId="{C5F2F85B-61A7-4435-82BB-E36ABE9B7C47}" dt="2022-11-01T02:00:00.042" v="7479"/>
          <ac:inkMkLst>
            <pc:docMk/>
            <pc:sldMk cId="1298988119" sldId="410"/>
            <ac:inkMk id="22" creationId="{64DD6DC3-10B9-6B15-F119-6B0B4282C28B}"/>
          </ac:inkMkLst>
        </pc:inkChg>
        <pc:inkChg chg="add">
          <ac:chgData name="Weifeng Xu" userId="e7aed605-a3dd-4d5a-a692-a87037af107b" providerId="ADAL" clId="{C5F2F85B-61A7-4435-82BB-E36ABE9B7C47}" dt="2022-11-01T02:00:27.640" v="7480" actId="9405"/>
          <ac:inkMkLst>
            <pc:docMk/>
            <pc:sldMk cId="1298988119" sldId="410"/>
            <ac:inkMk id="24" creationId="{5005C0B5-820B-D416-8BF6-CBD3295E878D}"/>
          </ac:inkMkLst>
        </pc:inkChg>
        <pc:inkChg chg="add del">
          <ac:chgData name="Weifeng Xu" userId="e7aed605-a3dd-4d5a-a692-a87037af107b" providerId="ADAL" clId="{C5F2F85B-61A7-4435-82BB-E36ABE9B7C47}" dt="2022-11-01T02:00:33.903" v="7482" actId="9405"/>
          <ac:inkMkLst>
            <pc:docMk/>
            <pc:sldMk cId="1298988119" sldId="410"/>
            <ac:inkMk id="25" creationId="{A6DBD96C-F409-1998-F995-34535F39879F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6" creationId="{7B8B0014-14F0-1470-1367-E73A4169E7E5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7" creationId="{BCDC4CA0-BF68-4412-06B8-08A5D85097FE}"/>
          </ac:inkMkLst>
        </pc:inkChg>
        <pc:inkChg chg="add mod">
          <ac:chgData name="Weifeng Xu" userId="e7aed605-a3dd-4d5a-a692-a87037af107b" providerId="ADAL" clId="{C5F2F85B-61A7-4435-82BB-E36ABE9B7C47}" dt="2022-11-01T02:00:47.589" v="7486"/>
          <ac:inkMkLst>
            <pc:docMk/>
            <pc:sldMk cId="1298988119" sldId="410"/>
            <ac:inkMk id="28" creationId="{5112222F-D261-D0BC-4ABA-82FA039D7608}"/>
          </ac:inkMkLst>
        </pc:inkChg>
        <pc:inkChg chg="add">
          <ac:chgData name="Weifeng Xu" userId="e7aed605-a3dd-4d5a-a692-a87037af107b" providerId="ADAL" clId="{C5F2F85B-61A7-4435-82BB-E36ABE9B7C47}" dt="2022-11-01T02:00:49.721" v="7487" actId="9405"/>
          <ac:inkMkLst>
            <pc:docMk/>
            <pc:sldMk cId="1298988119" sldId="410"/>
            <ac:inkMk id="30" creationId="{C9BC577B-E232-EC6D-E5B4-64B4375D2B9B}"/>
          </ac:inkMkLst>
        </pc:inkChg>
        <pc:inkChg chg="add del">
          <ac:chgData name="Weifeng Xu" userId="e7aed605-a3dd-4d5a-a692-a87037af107b" providerId="ADAL" clId="{C5F2F85B-61A7-4435-82BB-E36ABE9B7C47}" dt="2022-11-01T02:01:13.679" v="7489" actId="9405"/>
          <ac:inkMkLst>
            <pc:docMk/>
            <pc:sldMk cId="1298988119" sldId="410"/>
            <ac:inkMk id="31" creationId="{0E83D2C9-AF05-1F86-03B9-7D9DDAF269D3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3" creationId="{AA0F5913-07FF-CD98-9FB1-1C8B3EF4B030}"/>
          </ac:inkMkLst>
        </pc:inkChg>
        <pc:inkChg chg="add mod">
          <ac:chgData name="Weifeng Xu" userId="e7aed605-a3dd-4d5a-a692-a87037af107b" providerId="ADAL" clId="{C5F2F85B-61A7-4435-82BB-E36ABE9B7C47}" dt="2022-11-01T02:08:16.846" v="7529"/>
          <ac:inkMkLst>
            <pc:docMk/>
            <pc:sldMk cId="1298988119" sldId="410"/>
            <ac:inkMk id="34" creationId="{F425E105-562E-63C6-839A-0D9C4C392254}"/>
          </ac:inkMkLst>
        </pc:inkChg>
        <pc:cxnChg chg="add del">
          <ac:chgData name="Weifeng Xu" userId="e7aed605-a3dd-4d5a-a692-a87037af107b" providerId="ADAL" clId="{C5F2F85B-61A7-4435-82BB-E36ABE9B7C47}" dt="2022-11-01T01:56:45.691" v="7447" actId="478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11-04T13:08:31.432" v="8086" actId="20577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11-04T13:08:31.432" v="8086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 modNotesTx">
        <pc:chgData name="Weifeng Xu" userId="e7aed605-a3dd-4d5a-a692-a87037af107b" providerId="ADAL" clId="{C5F2F85B-61A7-4435-82BB-E36ABE9B7C47}" dt="2022-11-04T13:09:14.928" v="8093" actId="20577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11-04T13:09:14.928" v="8093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11-01T02:48:04.844" v="7821" actId="20577"/>
        <pc:sldMkLst>
          <pc:docMk/>
          <pc:sldMk cId="3300800840" sldId="416"/>
        </pc:sldMkLst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2" creationId="{7F23A19D-BE8D-3DC5-E887-CA4049646F24}"/>
          </ac:spMkLst>
        </pc:spChg>
        <pc:spChg chg="del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3" creationId="{8F4F61B6-D409-C883-792F-B06C2D905716}"/>
          </ac:spMkLst>
        </pc:spChg>
        <pc:spChg chg="add mod ord">
          <ac:chgData name="Weifeng Xu" userId="e7aed605-a3dd-4d5a-a692-a87037af107b" providerId="ADAL" clId="{C5F2F85B-61A7-4435-82BB-E36ABE9B7C47}" dt="2022-11-01T02:48:04.844" v="7821" actId="20577"/>
          <ac:spMkLst>
            <pc:docMk/>
            <pc:sldMk cId="3300800840" sldId="416"/>
            <ac:spMk id="4" creationId="{F266BD91-5267-8269-D06E-F6C87DA7F04B}"/>
          </ac:spMkLst>
        </pc:spChg>
        <pc:spChg chg="add mod ord">
          <ac:chgData name="Weifeng Xu" userId="e7aed605-a3dd-4d5a-a692-a87037af107b" providerId="ADAL" clId="{C5F2F85B-61A7-4435-82BB-E36ABE9B7C47}" dt="2022-11-01T02:33:41.556" v="7698" actId="700"/>
          <ac:spMkLst>
            <pc:docMk/>
            <pc:sldMk cId="3300800840" sldId="416"/>
            <ac:spMk id="5" creationId="{176F6644-EA08-6936-1776-9ACCB2A7D1AE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13:31:47.317" v="7892" actId="5793"/>
        <pc:sldMkLst>
          <pc:docMk/>
          <pc:sldMk cId="1684024909" sldId="417"/>
        </pc:sldMkLst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2" creationId="{24D0F264-B31F-EC31-7A68-67B5F95385CF}"/>
          </ac:spMkLst>
        </pc:spChg>
        <pc:spChg chg="add del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3" creationId="{02F1A35A-6A45-D7DA-889A-745021F558EA}"/>
          </ac:spMkLst>
        </pc:spChg>
        <pc:spChg chg="add mod ord">
          <ac:chgData name="Weifeng Xu" userId="e7aed605-a3dd-4d5a-a692-a87037af107b" providerId="ADAL" clId="{C5F2F85B-61A7-4435-82BB-E36ABE9B7C47}" dt="2022-11-01T13:31:47.317" v="7892" actId="5793"/>
          <ac:spMkLst>
            <pc:docMk/>
            <pc:sldMk cId="1684024909" sldId="417"/>
            <ac:spMk id="4" creationId="{FA8B797D-2550-BACA-4071-AC17DFFB4CD0}"/>
          </ac:spMkLst>
        </pc:spChg>
        <pc:spChg chg="add mod ord">
          <ac:chgData name="Weifeng Xu" userId="e7aed605-a3dd-4d5a-a692-a87037af107b" providerId="ADAL" clId="{C5F2F85B-61A7-4435-82BB-E36ABE9B7C47}" dt="2022-11-01T02:34:07.571" v="7703" actId="700"/>
          <ac:spMkLst>
            <pc:docMk/>
            <pc:sldMk cId="1684024909" sldId="417"/>
            <ac:spMk id="5" creationId="{434598C5-C41B-FDB0-46FE-C6095043596B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2-11-01T02:41:54.700" v="7778" actId="20577"/>
        <pc:sldMkLst>
          <pc:docMk/>
          <pc:sldMk cId="648645598" sldId="418"/>
        </pc:sldMkLst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2" creationId="{59A00A02-96BC-C0B5-0502-A95121F355A2}"/>
          </ac:spMkLst>
        </pc:spChg>
        <pc:spChg chg="del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3" creationId="{97D3C26D-31B7-4D54-2CEE-0CDA90D686C0}"/>
          </ac:spMkLst>
        </pc:spChg>
        <pc:spChg chg="add mod ord">
          <ac:chgData name="Weifeng Xu" userId="e7aed605-a3dd-4d5a-a692-a87037af107b" providerId="ADAL" clId="{C5F2F85B-61A7-4435-82BB-E36ABE9B7C47}" dt="2022-11-01T02:41:54.700" v="7778" actId="20577"/>
          <ac:spMkLst>
            <pc:docMk/>
            <pc:sldMk cId="648645598" sldId="418"/>
            <ac:spMk id="4" creationId="{A7BC0360-60A3-C483-55F0-B08A39BBDC71}"/>
          </ac:spMkLst>
        </pc:spChg>
        <pc:spChg chg="add mod ord">
          <ac:chgData name="Weifeng Xu" userId="e7aed605-a3dd-4d5a-a692-a87037af107b" providerId="ADAL" clId="{C5F2F85B-61A7-4435-82BB-E36ABE9B7C47}" dt="2022-11-01T02:41:50.532" v="7776" actId="700"/>
          <ac:spMkLst>
            <pc:docMk/>
            <pc:sldMk cId="648645598" sldId="418"/>
            <ac:spMk id="5" creationId="{2195BFD5-F8F3-4727-3622-EA7FB3BB1B43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5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295 3368 24575,'0'-13'0,"0"0"0,1 0 0,1 0 0,0 1 0,1-1 0,0 1 0,10-24 0,-4 7 0,-1 1 0,-1-1 0,-2 0 0,3-41 0,-6 56 0,6-41 0,-4 35 0,-1-1 0,1-24 0,-3 25 0,8-39 0,-5 38 0,2-40 0,-7-891 0,-9 792 0,-1-7 0,-3-97 0,14 258 0,-7-421 0,9 247 0,-2-346 0,0 523 0,0 1 0,0-1 0,0 0 0,0 1 0,0-1 0,-1 0 0,1 0 0,-1 1 0,0-1 0,0 1 0,0-1 0,0 1 0,-1-1 0,1 1 0,0 0 0,-1-1 0,0 1 0,-1-2 0,1 3 0,-1 0 0,1-1 0,0 1 0,0 0 0,0 1 0,-1-1 0,1 0 0,0 1 0,-1-1 0,1 1 0,-1 0 0,1 0 0,0 0 0,-1 0 0,1 0 0,-1 0 0,1 1 0,-1-1 0,1 1 0,-4 1 0,-2 1 0,0 0 0,0 1 0,0 0 0,1 1 0,0-1 0,0 2 0,0-1 0,1 1 0,-1-1 0,1 2 0,1-1 0,-1 1 0,1 0 0,-7 13 0,-19 20 0,11-16 0,9-13 0,1 0 0,1 1 0,0 0 0,1 1 0,0 0 0,-9 21 0,13-26 0,1-1 0,-1 0 0,0 0 0,-10 11 0,-10 21 0,23-39 0,1 0 0,0 0 0,0 1 0,-1-1 0,1 0 0,0 1 0,0-1 0,0 0 0,0 1 0,0-1 0,-1 1 0,1-1 0,0 0 0,0 1 0,0-1 0,0 0 0,0 1 0,0-1 0,0 1 0,0-1 0,0 0 0,0 1 0,1-1 0,-1 0 0,0 1 0,0-1 0,0 0 0,0 1 0,0-1 0,1 0 0,-1 1 0,0-1 0,0 0 0,1 1 0,-1-1 0,0 0 0,0 0 0,1 1 0,-1-1 0,0 0 0,1 0 0,-1 0 0,0 1 0,1-1 0,-1 0 0,0 0 0,1 0 0,-1 0 0,1 0 0,-1 0 0,0 0 0,1 0 0,-1 0 0,1 0 0,-1 0 0,0 0 0,1 0 0,-1 0 0,0 0 0,1 0 0,-1 0 0,0 0 0,1-1 0,24-9 0,-1-8-1365,-12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4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1 24575,'-1'2'0,"1"1"0,-1 0 0,1 0 0,-1-1 0,0 1 0,0 0 0,0-1 0,-1 1 0,1-1 0,0 1 0,-1-1 0,0 0 0,1 0 0,-1 1 0,-3 1 0,-39 33 0,12-11 0,28-21 0,0-1 0,0 0 0,-1 0 0,1-1 0,-1 1 0,0-1 0,0 0 0,-1 0 0,1-1 0,-1 0 0,1 0 0,-9 2 0,9-2 0,0 0 0,0 1 0,1-1 0,-1 1 0,0 0 0,1 0 0,0 0 0,0 1 0,0-1 0,0 1 0,-5 7 0,-25 21 0,22-22 0,-1 1 0,2 1 0,0 1 0,0-1 0,-11 18 0,19-24-114,1 0 1,-1 1-1,1-1 0,0 1 0,0-1 1,1 1-1,0 0 0,0 0 0,0-1 1,1 1-1,1 8 0,-1 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3917 24575,'50'0'0,"-1"2"0,0-4 0,77-10 0,-78 5 0,1 3 0,89 3 0,-86 3 0,0-3 0,66-9 0,-52 2 0,0 4 0,94 5 0,-48 2 0,-77-5 0,44-7 0,-44 4 0,47-1 0,-27 3 0,96-16 0,-47 3 0,-33 5 0,-42 5 0,1 2 0,34-1 0,-48 4 0,1 0 0,25-7 0,29-2 0,-47 8 0,0-1 0,-1-1 0,25-8 0,-23 6 0,0 0 0,37-2 0,-30 4 0,0-1 0,-1-2 0,31-10 0,32-7 0,53-4 0,-98 19 0,-27 4 0,1 2 0,30-1 0,21 5 0,62-2 0,-79-9 0,-41 6 0,-1 2 0,23-3 0,-2 5 0,-6-1 0,-1 0 0,51-9 0,48-12 0,-24 1 0,-81 17 0,-1 1 0,1 1 0,24 1 0,-24 1 0,0-1 0,0-1 0,25-5 0,-26 3 0,1 0 0,27 1 0,-27 2 0,0-1 0,25-5 0,-10-3 0,0 3 0,1 1 0,47-1 0,-66 5 0,0 0 0,-1-1 0,1-1 0,19-6 0,-19 4 0,0 1 0,0 1 0,36-3 0,64 9 0,72-3 0,-86-20 0,124-21 0,-84 21 0,-93 11 0,-37 6 0,0 1 0,26-2 0,41-5 0,2 0 0,-67 8 0,37-7 0,-37 6 0,38-4 0,13 7 0,-40 1 0,1-1 0,-1-2 0,53-9 0,13-5 0,-72 13 0,-1 0 0,0-1 0,1-2 0,-2 0 0,32-13 0,-36 12 0,0 1 0,32-8 0,-33 11 0,0-2 0,0 0 0,26-12 0,-26 10 0,-1 1 0,31-8 0,17-7 0,-32 8 0,-1 2 0,2 0 0,-1 3 0,41-7 0,25-3 0,-62 10 0,0 2 0,51-3 0,-58 6 0,1 0 0,55-16 0,-17 4 0,-53 12 0,-1-1 0,0 0 0,0-1 0,0-1 0,-1 0 0,1 0 0,-1-1 0,-1-1 0,1 0 0,16-15 0,-13 10 0,32-21 0,-34 25 0,0 1 0,-1-1 0,0-1 0,17-18 0,-13 8 0,-4 4 0,1 1 0,0 0 0,1 1 0,1 0 0,27-19 0,-27 23 0,0-2 0,-1 0 0,21-23 0,-22 21 0,0 1 0,0 1 0,25-18 0,-32 25 0,1 0 0,-1-1 0,0 0 0,-1 0 0,1-1 0,-1 1 0,-1-1 0,8-13 0,22-30 0,-11 25 0,42-43 0,24-19 0,-51 50 0,59-73 0,-51 55 0,-32 36 0,0 0 0,14-29 0,-18 30 0,1 0 0,0 1 0,26-30 0,-28 37 0,-1 0 0,0-1 0,6-12 0,16-21 0,2-9 0,-18 26 0,-9 18 0,-1-1 0,0 0 0,5-18 0,-6 17 0,0 1 0,1-1 0,6-13 0,-8 21 0,26-48 0,2 1 0,39-48 0,-56 80 0,-1-1 0,-1-1 0,11-23 0,-13 24 0,2-7 0,-1 0 0,-2-1 0,-1 0 0,-1 0 0,4-40 0,-8 54 0,2 0 0,-1 0 0,8-16 0,-7 18 0,0 1 0,0-1 0,-1 0 0,-1 0 0,2-14 0,-2 8 0,1 0 0,1 1 0,0-1 0,1 1 0,10-22 0,-6 17 0,-1-1 0,5-23 0,5-24 0,-12 51 0,-1-1 0,0 1 0,-2-1 0,3-28 0,-5 36 0,0-1 0,1 0 0,1 1 0,0-1 0,7-17 0,-5 17 0,-1 0 0,-1 0 0,0 0 0,3-21 0,4-36 0,-6 49 0,3-38 0,-6 37 0,9-38 0,-6 40 0,-1-1 0,1-20 0,-9 40 0,-5 10 0,-11 13 0,20-22 0,-10 10 0,-1 0 0,0-1 0,0-1 0,-1 0 0,0-1 0,-20 10 0,-26 17 0,56-33-85,0 0 0,1 0-1,-1 1 1,1-1 0,0 1-1,0 0 1,0-1 0,0 1-1,0 0 1,0 0 0,1 1-1,0-1 1,-1 0 0,1 0-1,-1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9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24575,'0'4'0,"0"4"0,0 5 0,0 3 0,4 3 0,0 2 0,5-3 0,-1-1 0,-1 0 0,2-2 0,0-1 0,-3 1 0,2 2 0,0 1 0,-2 2 0,1-4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27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213 16 24575,'0'0'0,"0"3"0,0 7 0,0 2 0,0 5 0,0 2 0,0 1 0,0 2 0,0 0 0,0-1 0,0 1 0,0 0 0,0-1 0,0 0 0,0 0 0,-4-4 0,-4-4 0,-5-5 0,-3-3 0,-3-3 0,-1-2 0,-2 0 0,0-1 0,0 0 0,5-4 0,0 0 0,4-4 0,4-3 0,3-4 0,3-2 0,2-1 0,1-2 0,5 4 0,0-1 0,0 1 0,3 3 0,-1-1 0,-1 0 0,3 3 0,-2-2 0,3 3 0,3 3 0,3 3 0,-3 6 0,-2 6 0,1 1 0,-2 4 0,-4 3 0,-1 3 0,-2 1 0,-6-2 0,-1-1 0,-1 2 0,1 0 0,-3-4 0,1-7 0,0-8 0,2-7 0,1-6 0,-2 0 0,-1-3 0,2-1 0,-4 4 0,1-2 0,-3 4 0,2-1 0,1 7 0,2 7 0,6 2 0,5 2 0,7 0 0,-1 3 0,3-1 0,-3 3 0,2-1 0,-3 3 0,2-2 0,-7-3 0,-3-6 0,-7-2 0,-1-5 0,-4-2 0,-4 1 0,0-3 0,3-2 0,-2 1 0,3 6 0,2 7 0,2 6 0,2 7 0,6-1 0,5-2 0,5-3 0,4-4 0,3-1 0,0-2 0,-2-6 0,-5-5 0,-3-5 0,-9-3 0,-3-2 0,-1-2 0,-5 4 0,0-1 0,-3 5 0,-2 3 0,-4 4 0,-1 3 0,-2 1 0,3-2 0,4-4 0,5-5 0,2 6 0,4 6 0,1 6 0,1 7 0,1 4 0,0 3 0,0 2 0,-1 1 0,1 1 0,-1-1 0,4-4 0,4-5 0,5-4 0,4-4 0,-2-7 0,1-2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1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632 64 24575,'-24'0'0,"1"0"0,-1 2 0,-39 9 0,-64 11 0,91-15 0,18-3 0,0 0 0,1 0 0,-26 12 0,19-6 0,2 0 0,1 0 0,-35 21 0,51-27 0,-1 1 0,0-1 0,1 1 0,0 0 0,0 0 0,1 1 0,-1-1 0,1 1 0,0 0 0,1 0 0,-1 1 0,1-1 0,-3 11 0,-7 23 0,5-16 0,0 0 0,2 0 0,1 1 0,1 0 0,-2 36 0,6-53 0,0-1 0,0 1 0,1-1 0,0 1 0,0-1 0,1 1 0,0-1 0,1 0 0,-1 0 0,1 0 0,1 0 0,-1 0 0,1-1 0,7 10 0,-6-8 0,0 0 0,-1 1 0,6 14 0,-8-17 0,0-1 0,0 1 0,0-1 0,1 0 0,0 1 0,0-1 0,1 0 0,0-1 0,-1 1 0,1-1 0,9 8 0,173 125 0,-175-129 0,0-1 0,1-1 0,0 0 0,0-1 0,15 5 0,-10-4 0,0 1 0,16 8 0,-13-4 0,2-1 0,-1-2 0,1 0 0,0-1 0,1-1 0,-1-1 0,38 3 0,-9-5 0,59 8 0,-70-6 0,76-1 0,-78-4 0,0 2 0,49 7 0,102 12 0,-144-12 0,32 6 0,1-3 0,121 3 0,-115-16 0,126 3 0,-140 7 0,-44-4 0,46 2 0,-55-6 0,0 1 0,23 5 0,32 3 0,15-11 0,36 2 0,-66 9 0,-42-6 0,1-1 0,22 1 0,94-5 0,51 2 0,-113 9 0,-44-6 0,46 3 0,705-8 0,-764 0 0,0 0 0,0-1 0,16-4 0,29-4 0,25-1 0,-53 6 0,46-1 0,-2 7 0,61-2 0,-78-9 0,-42 6 0,1 2 0,22-3 0,35-5 0,-55 6 0,38-3 0,-32 7 0,-1-2 0,44-8 0,6-4 0,76-3 0,-44-3 0,-63 11 0,21-2 0,-28 6 0,-1 0 0,0-3 0,-1 0 0,33-14 0,46-12 0,-38 17 0,108-28 0,-175 42 0,0 0 0,-1-1 0,0 1 0,0-1 0,0-1 0,0 1 0,0-1 0,-1 0 0,0 0 0,0-1 0,6-9 0,-4 7 0,0-1 0,1 1 0,17-14 0,-21 19 0,-1 0 0,1 0 0,-1-1 0,0 0 0,1 1 0,-1-1 0,-1 0 0,1 0 0,-1-1 0,0 1 0,0-1 0,0 1 0,0-1 0,-1 1 0,1-1 0,-1 0 0,0-6 0,1-10 0,-1 0 0,-4-40 0,0 13 0,5-16 0,0 41 0,-2 1 0,0-1 0,-1 0 0,-6-29 0,6 48 0,0 0 0,-1 0 0,1 1 0,-1-1 0,0 0 0,0 0 0,0 1 0,-1-1 0,1 1 0,-1 0 0,0 0 0,-6-6 0,-2 1 0,0 1 0,-21-11 0,21 12 0,1 0 0,0 0 0,0-1 0,-10-8 0,6 3 0,-1 1 0,0 1 0,-1 0 0,-1 1 0,-20-9 0,-31-16 0,55 27 0,-1 0 0,-1 1 0,-25-7 0,-21-7 0,44 12 0,0 2 0,-1 1 0,0 0 0,0 1 0,0 1 0,0 0 0,-36 1 0,29 1 0,-43-8 0,41 4 0,-39-1 0,-585 7 0,635 0 0,1 1 0,-29 6 0,27-4 0,0-1 0,-20 0 0,22-2 0,-10-1 0,1 2 0,-47 8 0,49-6 0,-1-1 0,-26 0 0,25-2 0,1 1 0,-25 6 0,11-3 0,0 0 0,-1-3 0,-72-4 0,26 0 0,-966 2 0,1026 1 0,1 1 0,-25 6 0,24-4 0,-46 3 0,-60-9 0,-96 4 0,169 8 0,41-6 0,1-1 0,-23 1 0,-127-6 0,-69 4 0,177 8 0,42-6 0,-1-2 0,-22 3 0,-238-5 0,133-1 0,124 4 0,19-3 0,0 0 0,0 0 0,0 0 0,0 0 0,0 1 0,0-1 0,0 0 0,0 0 0,0 0 0,0 0 0,0 1 0,0-1 0,0 0 0,0 0 0,0 0 0,0 1 0,0-1 0,0 0 0,0 0 0,0 0 0,0 0 0,0 0 0,0 1 0,0-1 0,0 0 0,1 0 0,-1 0 0,0 0 0,0 0 0,0 1 0,0-1 0,0 0 0,0 0 0,1 0 0,-1 0 0,0 0 0,0 0 0,0 0 0,0 0 0,1 0 0,-1 0 0,0 0 0,0 0 0,1 0 0,29 12 0,29 7 88,-47-14-451,1 0 0,-1-1-1,24 4 1,-18-6-6463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5504 24575,'4'-2'0,"0"1"0,1-1 0,-1 1 0,0-1 0,0 0 0,0-1 0,-1 1 0,1-1 0,-1 1 0,7-7 0,1 0 0,100-79 0,-102 82 0,1 0 0,-1 1 0,1 0 0,0 0 0,0 1 0,1 1 0,-1 0 0,12-2 0,29-10 0,-48 13 0,1 0 0,0 0 0,-1 0 0,1 0 0,-1-1 0,0 0 0,0 1 0,0-1 0,0 0 0,0-1 0,-1 1 0,1 0 0,2-6 0,24-53 0,-20 42 0,-3 3 0,-2 9 0,-1-1 0,1 1 0,1 0 0,8-12 0,-1 1 0,-2 0 0,1 0 0,-2-1 0,-1-1 0,-1 1 0,0-1 0,-2-1 0,5-31 0,16-62 0,-7 43 0,-9 36 0,20-51 0,7-20 0,-26 57 0,8-67 0,1-9 0,-14 95 0,2 0 0,14-35 0,-2 5 0,-4 11 0,-9 31 0,0-1 0,-2 0 0,0 0 0,-1 0 0,2-41 0,-5 44 0,0 1 0,7-27 0,2-28 0,-10 59 0,0-12 0,1 0 0,2 0 0,5-27 0,-3 30 0,-2-1 0,0-30 0,-2 29 0,1 0 0,6-25 0,-6 33 0,0-1 0,1-21 0,-4 25 0,2 1 0,0-1 0,0 1 0,1 0 0,1 0 0,3-12 0,29-89 0,-27 80 0,1 1 0,18-40 0,-20 52 0,0-1 0,-2 0 0,0 0 0,-1 0 0,1-25 0,-2 19 0,2 0 0,9-36 0,4 9 0,41-133 0,-38 60 0,0-21 0,-21 145 0,3-11 0,0 0 0,1 1 0,0-1 0,11-22 0,-7 18 0,0-1 0,-1 0 0,4-21 0,1 0 0,5 1 0,-13 29 0,0 0 0,0 0 0,4-15 0,5-29 0,-3 14 0,8-59 0,5-67 0,-18 137 0,1 0 0,17-48 0,6-23 0,-17 53 0,1 1 0,3 1 0,34-67 0,-39 83 0,0-1 0,7-38 0,1 0 0,-14 55 0,0 0 0,1 1 0,7-12 0,14-31 0,14-28 0,-12 17 0,6-19 0,-31 77 0,0 0 0,0 0 0,0 0 0,1 1 0,0-1 0,0 1 0,0 1 0,10-8 0,16-21 0,67-87 0,-36 58 0,-49 50 0,1 1 0,0 0 0,1 1 0,0 0 0,0 2 0,1 0 0,1 0 0,21-7 0,43-24 0,-68 32 0,1 1 0,0 0 0,0 1 0,1 0 0,0 1 0,0 1 0,0 0 0,0 1 0,1 1 0,0 0 0,17 1 0,13 0-56,-28-1-206,1 2 0,-1 0 0,0 2 1,28 4-1,-33-1-6564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6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24575,'4'1'0,"0"1"0,0 0 0,0 0 0,-1 0 0,1 1 0,0-1 0,-1 1 0,0 0 0,0 0 0,0 0 0,0 0 0,3 5 0,3 1 0,4 6 0,0 1 0,-1 1 0,-1-1 0,17 36 0,-27-50 0,0 1 0,0 0 0,0 0 0,0 1 0,-1-1 0,1 0 0,-1 0 0,0 0 0,0 0 0,0 0 0,0 0 0,0 1 0,-1-1 0,0 0 0,1 0 0,-1 0 0,0 0 0,-2 3 0,-3 6 0,-1 0 0,0 0 0,-10 11 0,-10 18 0,-49 112-1365,70-141-5461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2422 24575,'0'2'0,"-1"1"0,0-1 0,0 0 0,0 0 0,0 0 0,0 0 0,0 0 0,0 0 0,-1-1 0,1 1 0,-1 0 0,1-1 0,-1 1 0,0-1 0,1 1 0,-1-1 0,0 0 0,-2 2 0,-38 18 0,22-17 0,0 0 0,1-2 0,-1 0 0,0-1 0,0-1 0,-27-3 0,-13 1 0,39 1 0,0-1 0,1-1 0,-1-1 0,1 0 0,0-2 0,0 0 0,0-1 0,-18-10 0,-16 1 0,44 14 0,1 0 0,0-1 0,0 1 0,1-2 0,-1 1 0,-15-10 0,12 6 0,0 1 0,0 0 0,-1 1 0,1 0 0,-1 1 0,-23-4 0,-24-8 0,31 6 0,8 3 0,0 0 0,1-1 0,0-1 0,-34-22 0,36 20 0,-1 1 0,0 1 0,0 0 0,-35-10 0,-9-4 0,34 10 0,1-2 0,1-1 0,-29-23 0,34 24 0,-31-18 0,-70-33 0,121 65 0,-110-56 0,-50-14 0,127 53 0,2-1 0,-35-27 0,-2 1 0,47 31 0,-41-31 0,33 17 0,16 15 0,1 0 0,-31-20 0,35 27 0,1-1 0,1 0 0,-1-1 0,1 0 0,0 0 0,-12-17 0,-36-63 0,45 69 0,2 3 0,2 0 0,-11-32 0,-1-4 0,15 42 0,1 0 0,0 0 0,1-1 0,0 1 0,0-1 0,1-13 0,3-69 0,0 35 0,-3 22 0,0 24 0,1 1 0,0-1 0,0 0 0,1 0 0,0 1 0,1-1 0,1 1 0,-1-1 0,2 1 0,0 0 0,5-11 0,14-13 0,-16 26 0,0 0 0,-1-1 0,8-18 0,-10 20 0,0 0 0,1 0 0,0 0 0,9-10 0,13-20 0,-24 34 0,0 0 0,0 0 0,0 0 0,1 0 0,0 1 0,0-1 0,0 1 0,0 0 0,6-3 0,17-13 0,-8 2 0,144-118 0,-152 126 0,0-1 0,-1 1 0,0-2 0,0 1 0,-1-1 0,10-18 0,-14 24 0,-1 0 0,1 0 0,0 1 0,0 0 0,1 0 0,-1 0 0,1 0 0,0 1 0,0 0 0,0 0 0,0 1 0,0 0 0,10-3 0,-6 2 0,0 0 0,0-1 0,0-1 0,13-7 0,238-147 0,-228 140 0,57-28 0,-67 37 0,37-24 0,-53 31 0,-1 0 0,1 0 0,0 1 0,0-1 0,0 1 0,0 1 0,0 0 0,0 0 0,9 0 0,72 3 0,-39 0 0,-31-1-97,-9-1-156,0 0-1,0 0 0,0-1 1,16-2-1,-11-2-6572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 0 0,0 0 0,-1 0 0,1 0 0,0 0 0,0 0 0,0 0 0,0-1 0,0 1 0,-1 0 0,1-1 0,0 1 0,2 0 0,23 13 0,-20-12 0,11 9 0,1 0 0,-2 0 0,25 23 0,-23-18 0,1-1 0,22 13 0,32 25 0,-10-7 0,-40-34 0,-20-11 0,-1 0 0,1 0 0,-1 0 0,0 0 0,1 0 0,-1 1 0,0-1 0,0 1 0,0 0 0,0-1 0,0 1 0,0 0 0,0 0 0,0 0 0,-1 0 0,1 1 0,-1-1 0,0 0 0,0 1 0,0-1 0,0 0 0,0 1 0,0 0 0,0-1 0,-1 1 0,0-1 0,1 1 0,-1 0 0,0 4 0,-2 2 0,0-1 0,0 1 0,-1 0 0,0-1 0,-1 0 0,0 0 0,0 0 0,-1 0 0,0 0 0,-7 7 0,-7 15 0,-1 1 0,13-21 0,0 1 0,1-1 0,0 1 0,1 0 0,-4 13 0,6-17 0,1-1 0,-1 0 0,0 0 0,-1 0 0,1 0 0,-1-1 0,-1 1 0,1-1 0,-1 0 0,1 0 0,-1-1 0,-6 5 0,3-2 0,-2 4-1365,3-1-5461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6.6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24575,'3'1'0,"0"0"0,0 0 0,0 1 0,0-1 0,-1 1 0,1-1 0,0 1 0,-1 0 0,0 0 0,1 0 0,2 4 0,8 5 0,35 32 0,-39-34 0,0-1 0,0 0 0,1 0 0,19 12 0,-17-12 0,0 0 0,-1 1 0,0 0 0,0 1 0,-1 0 0,-1 0 0,16 23 0,-16-21 0,1 1 0,0-2 0,1 1 0,0-1 0,1-1 0,13 10 0,81 55 0,-23-25-1365,-70-42-5461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2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5716 339 24575,'-29'0'0,"-2"1"0,1-2 0,-1-1 0,-48-9 0,55 7 0,-1 1 0,0 1 0,-47 2 0,46 1 0,1-1 0,-1-1 0,-39-7 0,29 3 0,-1 0 0,1 3 0,-57 3 0,-43-3 0,63-8 0,43 5 0,-45-1 0,-49-5 0,1 1 0,96 8 0,-40-7 0,40 5 0,-41-2 0,4 6 0,21 1 0,-1-2 0,-80-12 0,74 7 0,1 1 0,-1 3 0,-62 4 0,13 1 0,-1341-3 0,1425 0 0,0 2 0,0 0 0,-15 5 0,13-3 0,1-1 0,-23 1 0,-76-5 0,-45 2 0,103 9 0,41-6 0,0-1 0,-22 1 0,-61 7 0,67-6 0,-49 0 0,61-5 0,0 1 0,0 1 0,-35 7 0,9 1 0,-1-2 0,0-2 0,-79 0 0,107-6 0,-1 1 0,1 0 0,-38 9 0,-1-1 0,48-9 0,0 1 0,0 1 0,0 0 0,0 0 0,0 1 0,1 0 0,0 0 0,-12 6 0,-3 4 0,15-9 0,1 1 0,0-1 0,0 1 0,0 1 0,0-1 0,1 1 0,0 1 0,-7 7 0,1 1 0,-1 0 0,-1-1 0,0 0 0,-30 20 0,-74 34 0,62-34 0,30-19 0,1 1 0,-31 26 0,-8 21 0,59-57 0,1-2 0,1 1 0,0 0 0,0-1 0,0 2 0,1-1 0,-4 7 0,5-9 0,0 0 0,0 0 0,-1 0 0,1 0 0,0 0 0,-1-1 0,0 1 0,0-1 0,-5 4 0,5-4 0,0 0 0,0 0 0,0 0 0,1 0 0,-1 1 0,1-1 0,0 1 0,0-1 0,0 1 0,0 0 0,-3 5 0,-2 12 0,3-9 0,0-1 0,0 0 0,-1 0 0,0-1 0,0 0 0,-10 11 0,6-7 0,1 0 0,0 0 0,0 1 0,1 0 0,1 0 0,0 1 0,-7 30 0,7-15 0,1 1 0,1 0 0,0 33 0,4 296 0,2-338 0,0-1 0,5 24 0,-2-22 0,1 36 0,-3-35 0,1-1 0,1 1 0,1-1 0,1 0 0,1-1 0,19 39 0,12 35 0,-16-29 0,-6-23 0,12 57 0,-25-87 0,0-1 0,1-1 0,0 1 0,0-1 0,2 0 0,12 19 0,1-4 0,35 38 0,-38-49 0,2 1 0,39 26 0,-34-27 0,30 27 0,-17-7 0,-24-21 0,1-2 0,0 0 0,1 0 0,1-1 0,0-1 0,30 15 0,-3-7 0,0-1 0,85 21 0,-24-9 0,-72-19 0,63 13 0,-51-15 0,44 15 0,-30-8 0,-13-3 0,38 9 0,-58-16 0,1 0 0,38 18 0,1-1 0,65 8-648,-41-11 616,119 25-664,-167-38 679,1-1-1,0-2 1,0-2-1,66-5 1,-15 1 0,83 13 22,6-1-31,200-10 1527,-358 1-1501,47 8 0,-46-4 0,45 1 0,-43-4 0,40 7 0,-40-5 0,42 2 0,1074-6 0,-1130-1 0,-1-1 0,0 0 0,1 0 0,-1-1 0,21-9 0,-21 8 0,1-1 0,0 2 0,-1 0 0,1 0 0,19-1 0,319 4 0,-151 2 0,-184-3 0,0-1 0,28-6 0,-27 4 0,1 1 0,19-1 0,-13 4 0,0-2 0,42-8 0,3-7 0,107-19 0,-119 27 0,-35 5 0,0 1 0,26-1 0,418 5 0,-458-2 0,0 0 0,0-1 0,0 0 0,0 0 0,0-1 0,0 1 0,-1-2 0,1 1 0,-1-1 0,0 0 0,0-1 0,0 0 0,-1 0 0,9-8 0,5-3 0,44-47 0,-51 50 0,0 0 0,12-14 0,-5 3 0,2 3 0,1 0 0,34-24 0,-29 25 0,38-38 0,24-41 0,-71 82 0,133-113 0,-125 104 0,-23 22 0,0 0 0,0 0 0,0 0 0,1 0 0,-1 1 0,1-1 0,0 1 0,6-3 0,-1 2 0,-1-1 0,-1 0 0,1-1 0,-1 0 0,0 0 0,0-1 0,0 0 0,-1 0 0,8-12 0,-9 13 0,1 0 0,0 1 0,-1-1 0,9-4 0,-9 7 0,0-1 0,0 0 0,-1-1 0,1 1 0,-1-1 0,0 0 0,6-9 0,-2 2 0,1 0 0,0 1 0,1 0 0,22-16 0,13-14 0,-37 31 0,-1 0 0,0 0 0,-1-1 0,0 0 0,-1-1 0,0 1 0,-1-1 0,0 0 0,-1-1 0,-1 1 0,0-1 0,3-21 0,-2-14 0,-1-1 0,-6-53 0,1 21 0,2 64 0,1-10 0,-1-1 0,-2 1 0,-10-51 0,9 66 0,-5-17 0,2 0 0,0 0 0,-2-53 0,6 52 0,-2 0 0,-1 0 0,-1 1 0,-2-1 0,-14-35 0,-11-39 0,23 68 0,-22-48 0,-6-17 0,25 42 0,11 44 0,-2-1 0,1 1 0,-2-1 0,-6-14 0,1 9 0,-5-10 0,-1 0 0,-35-51 0,16 37 0,-42-51 0,40 60 0,-11-12 0,37 36 0,0 1 0,-1 0 0,-1 0 0,0 1 0,-15-8 0,9 5 0,-27-23 0,35 27 0,0 1 0,0 0 0,-1 1 0,0 0 0,-18-7 0,-68-22 0,75 28 0,-11-2 0,-62-11 0,79 19 0,0 1 0,0 0 0,-1 2 0,1 0 0,-18 3 0,-84 22 0,90-19 0,13-2 0,-1 1 0,1 0 0,1 1 0,-1 1 0,1 0 0,0 1 0,1 1 0,0 0 0,-14 15 0,-17 10 0,22-17 0,-25 25 0,3-9 0,6-5 0,35-26 4,0 0-1,0 0 1,0-1-1,-1 0 0,1 0 1,-1 0-1,1 0 1,-1 0-1,0-1 1,0 0-1,1 0 0,-6 0 1,-21 5-1414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1060 24575,'-2'-68'0,"4"-76"0,1 125 0,2-1 0,0 1 0,0 1 0,12-26 0,-1 3 0,32-81 0,-45 117 0,0 0 0,0 1 0,1-1 0,0 0 0,0 1 0,0 0 0,0 0 0,0 0 0,1 0 0,0 1 0,0 0 0,7-4 0,-4 2 0,-1 0 0,1 0 0,11-11 0,103-95 0,6-17 0,-121 123 0,0 0 0,1 0 0,-1 0 0,1 1 0,0 0 0,0 1 0,0-1 0,1 2 0,12-4 0,38-15 0,-34 8 0,-1-1 0,40-29 0,-47 31 0,0 1 0,1 1 0,0 1 0,0 1 0,28-9 0,11-5 0,-51 19 0,1 0 0,0 1 0,-1 0 0,1 1 0,0 0 0,0 0 0,0 0 0,1 1 0,-1 0 0,0 0 0,0 1 0,0-1 0,0 2 0,0-1 0,0 1 0,-1 0 0,1 0 0,0 1 0,-1 0 0,0 0 0,9 7 0,109 58 0,-96-54 0,-1 0 0,0 1 0,-1 2 0,-1 1 0,32 28 0,-20-12 0,-28-27 0,0 1 0,-1 0 0,1 1 0,-1 0 0,-1 0 0,0 0 0,8 14 0,9 32 0,-1 1 0,24 98 0,-26-27 0,-18-99 0,3 13 0,-6-39 0,0-1 0,1 1 0,-1 0 0,1 0 0,0 0 0,0 0 0,0-1 0,-1 1 0,1 0 0,1 0 0,-1-1 0,0 1 0,0-1 0,1 0 0,1 2 0,-2-3 4,0 1-1,-1-1 1,1 0 0,0 0-1,0 0 1,0 0 0,0-1-1,0 1 1,0 0-1,-1 0 1,1 0 0,0-1-1,0 1 1,0 0 0,0-1-1,-1 1 1,1-1-1,0 1 1,0-1 0,-1 1-1,1-1 1,0 0 0,-1 1-1,1-1 1,-1 0-1,1 1 1,-1-1 0,1 0-1,-1 0 1,0 0 0,1 1-1,-1-2 1,15-28-1489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24575,'16'17'0,"-1"1"0,14 23 0,-21-27 0,1-2 0,0 1 0,1-1 0,1-1 0,-1 0 0,2 0 0,17 13 0,4 1 0,-25-18 0,0-1 0,0 0 0,13 7 0,23 15 0,-34-20 0,0-1 0,1 0 0,-1-1 0,23 10 0,-30-15 0,0 0 0,0-1 0,0 1 0,-1-1 0,1 1 0,0-1 0,0 0 0,0 0 0,0 0 0,0 0 0,0-1 0,0 1 0,0-1 0,-1 0 0,1 0 0,0 0 0,0 0 0,-1 0 0,1-1 0,-1 1 0,1-1 0,-1 1 0,1-1 0,-1 0 0,3-4 0,113-104 0,-103 94 0,-1-1 0,-1 0 0,-1-1 0,13-25 0,-9 17 0,-8 14 0,0 1 0,1 0 0,1 1 0,10-10 0,6-6 0,-22 21 0,1-1 0,-1 0 0,0 0 0,5-13 0,-6 12 0,0 1 0,0 0 0,1 0 0,0 0 0,0 1 0,6-7 0,15-13-1365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1.5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465 297 24575,'-5'0'0,"-1"0"0,1 1 0,-1-1 0,0 1 0,1 0 0,0 1 0,-1-1 0,1 1 0,0 0 0,0 0 0,0 1 0,-7 4 0,1 1 0,1 1 0,0 1 0,-16 19 0,26-29 0,-7 7 0,-1 0 0,1-1 0,-1 0 0,0-1 0,0 1 0,-13 4 0,10-4 0,1 0 0,0 0 0,-17 14 0,21-14 0,1 1 0,0-1 0,0 1 0,0 0 0,-4 8 0,5-7 0,0-1 0,0 0 0,-1-1 0,0 1 0,-9 8 0,-10 4 0,20-17 0,1 0 0,0 0 0,0 0 0,0 0 0,0 1 0,0 0 0,0-1 0,1 1 0,-1 0 0,1 0 0,0 1 0,0-1 0,0 0 0,0 1 0,1-1 0,-1 1 0,-1 6 0,-19 115 0,18-102 0,-12 33 0,10-39 0,1 0 0,1 0 0,1 0 0,-2 19 0,5-30 0,0-1 0,0 1 0,1-1 0,0 1 0,0-1 0,0 0 0,0 1 0,1-1 0,0 0 0,0 0 0,0 0 0,1 0 0,0 0 0,0-1 0,0 1 0,0-1 0,6 6 0,3 0 0,0-1 0,1-1 0,0 1 0,1-2 0,0 0 0,0-1 0,0 0 0,1-1 0,17 4 0,47 19 0,19 4 0,-77-23 0,1-1 0,-1-1 0,1-1 0,1 0 0,-1-2 0,1-1 0,-1-1 0,46-1 0,-22 1 0,-1 2 0,56 11 0,-56-7 0,2-1 0,48-1 0,409-7 0,-488 2 0,0 1 0,27 6 0,-26-4 0,0-1 0,20 0 0,533-1 0,-279-4 0,129 2 0,-404-1 0,0-1 0,27-6 0,-26 5 0,1 0 0,19-1 0,532 2 0,-277 4 0,-211-3 0,89 3 0,-113 8 0,-42-7 0,1 0 0,22 1 0,94-5 0,52 3 0,-114 7 0,-44-4 0,45 2 0,-24-7 0,95-2 0,-133 0 0,0 0 0,0 0 0,0-1 0,0-1 0,0 1 0,-1-1 0,0-1 0,16-10 0,-16 9 0,0 1 0,0 0 0,1 0 0,0 1 0,0 0 0,0 0 0,0 1 0,18-3 0,3 4 0,-24 2 0,1 0 0,-1 0 0,0 0 0,1-1 0,-1 0 0,0-1 0,0 1 0,0-1 0,0 0 0,0-1 0,0 1 0,-1-1 0,1 0 0,5-5 0,4-4 0,0-2 0,23-26 0,-34 34 0,0 0 0,0 1 0,0-2 0,-1 1 0,0 0 0,0-1 0,-1 0 0,0 1 0,0-1 0,0 0 0,0-10 0,1-32 0,-2 26 0,1 1 0,5-27 0,-3 27 0,-1 0 0,0-1 0,-2 0 0,-1 1 0,-1-1 0,-1 1 0,-1-1 0,-7-27 0,9 45 0,0-2 0,-1 0 0,1 0 0,-2 1 0,1-1 0,-1 0 0,0 1 0,0 0 0,-8-11 0,-18-18 0,-2 2 0,-1 1 0,-41-33 0,-30-27 0,102 91 0,-3-5 0,-1 1 0,-1 0 0,1 0 0,-1 0 0,0 1 0,0-1 0,0 1 0,0 1 0,-1-1 0,1 1 0,-1 1 0,-9-4 0,-8-2 0,0-1 0,-43-22 0,40 17 0,-42-15 0,13 9 0,1 1 0,-86-18 0,34 15 0,8 3 0,67 11 0,-1 2 0,-54-4 0,68 9 0,1-1 0,-19-5 0,-35-3 0,33 9 0,-70-10 0,57 4 0,0 3 0,-102 5 0,55 1 0,4-4 0,-105 4 0,167 3 0,-44 11 0,52-10 0,-1 0 0,0-2 0,-37 1 0,30-5 0,-1 2 0,-46 8 0,46-5 0,-46 0 0,46-3 0,-49 7 0,50-4 0,-41 1 0,-29 5 0,22-2 0,53-7 0,-39 8 0,42-6 0,1-1 0,-1-2 0,-46-2 0,-27 2 0,75 2 0,0 2 0,-28 8 0,32-8 0,0 0 0,0-1 0,-37 3 0,6-7 0,24 0 0,0 0 0,-1 2 0,-42 8 0,45-6 0,0-1 0,0-1 0,-49-2 0,49-2 0,-1 2 0,1 1 0,-45 8 0,35-3 0,-46 3 0,-15 2 0,-18 10 0,-37 6 0,219-25-1365,-49-2-5461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4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5212 24575,'0'-673'0,"1"657"0,1 0 0,6-28 0,-4 27 0,-1 0 0,1-20 0,-4 35 0,1-37 0,10-67 0,-7 77 0,1-45 0,-4 49 0,0-1 0,9-39 0,1-12 0,-8 52 0,8-37 0,36-164 0,-38 177 0,-5 28 0,0-1 0,0-32 0,-6-49 0,4-88 0,18 84 0,-18 88 0,1 0 0,1 1 0,8-25 0,-6 25 0,-2 1 0,0-1 0,0 0 0,0-21 0,-2 16 0,9-42 0,-4 27 0,15-66 0,10-30 0,-3 15 0,-24 99 0,1 0 0,16-36 0,-13 35 0,-1 0 0,7-29 0,30-139 0,-34 146 0,17-82 0,-22 94 0,2 0 0,23-54 0,-21 56 0,54-118 0,-21 67 0,46-106 0,-59 143 0,-22 32 0,0 0 0,-1 0 0,6-14 0,-2 2 0,1 0 0,1 1 0,1 0 0,1 1 0,0 0 0,37-35 0,-40 43 0,0-1 0,13-20 0,18-20 0,19-29 0,-58 78 0,0 0 0,-1 0 0,0-1 0,0 0 0,0 0 0,0 0 0,1-8 0,-2 8 0,0 0 0,1 1 0,-1-1 0,1 0 0,0 1 0,0 0 0,8-10 0,19-17 0,2 2 0,69-52 0,14-6 0,-68 50 0,-37 29 0,0 0 0,0 1 0,1 1 0,0 0 0,22-11 0,6 0 0,-1-1 0,41-27 0,-71 41 0,0 2 0,1-1 0,-1 1 0,1 0 0,-1 1 0,18-3 0,-15 3 0,0 0 0,-1-1 0,1 0 0,10-5 0,-7 2 0,1 1 0,0 0 0,27-4 0,-29 6 0,0 1 0,0-2 0,0 0 0,0 0 0,21-12 0,-9 3 0,1 1 0,1 2 0,34-10 0,5-2 0,-30 10 0,1 1 0,0 2 0,0 1 0,1 2 0,0 2 0,62 0 0,-79 5 0,1-2 0,0 0 0,-1-1 0,28-7 0,-17 3 0,0 2 0,0 1 0,1 2 0,46 4 0,-2-1 0,19-4 0,101 5 0,-140 7 0,-42-6 0,0-1 0,24 1 0,-26-4 0,-1 0 0,1 1 0,-1 0 0,1 1 0,-1 0 0,0 1 0,0 0 0,0 1 0,0 0 0,22 13 0,17 10 0,1-3 0,66 23 0,-29-14 0,92 50 0,-152-71 0,1-1 0,0-1 0,49 8 0,-46-11 0,0 1 0,59 24 0,-81-26 0,-1 0 0,0 1 0,-1 0 0,0 0 0,0 1 0,9 10 0,33 27 0,-40-36 0,0 1 0,0 0 0,-1 0 0,-1 1 0,0 0 0,9 15 0,1-1 0,2 3 0,-8-13 0,-1 2 0,0 0 0,-1 0 0,17 37 0,-22-37 0,-1 0 0,0 1 0,-1 0 0,-1 0 0,-1 0 0,0 0 0,-2 27 0,0 4-98,1-22-155,-1 1-1,-2 0 1,0-1-1,-8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6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24575,'18'0'0,"0"2"0,0 0 0,0 1 0,0 0 0,34 13 0,79 43 0,-77-33 0,-51-24 2,-1-1 0,1 0-1,0 0 1,0 0 0,0 0-1,1 0 1,-1 0 0,0-1-1,0 0 1,0 0-1,0 1 1,1-2 0,-1 1-1,0 0 1,0-1 0,0 1-1,0-1 1,0 0 0,0 0-1,4-2 1,1-2-29,-1 0 0,0 0 1,-1-1-1,1 0 0,10-12 0,14-14-1212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2.7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4268 24575,'45'2'0,"-31"-1"0,0 0 0,1-1 0,-1 0 0,0-1 0,0-1 0,1 0 0,-1-1 0,25-9 0,-24 6 0,1 1 0,0 1 0,-1 0 0,1 1 0,1 1 0,-1 1 0,0 0 0,0 1 0,18 1 0,54-2 0,-31-9 0,-42 6 0,-1 1 0,26-2 0,-16 5 0,0-2 0,41-8 0,73-11 0,-24 0 0,-26 9 0,-17 3 0,-33 4 0,0 2 0,42 2 0,-43 1 0,0-2 0,49-7 0,-5 0 0,-56 7 0,45-9 0,-7-1 0,95-6 0,-130 14 0,48-12 0,-55 10 0,1 1 0,1 1 0,38-3 0,318 9 0,-356-4 0,0 0 0,0-2 0,35-10 0,-34 8 0,0 1 0,0 1 0,29-2 0,12 6 0,-36 1 0,-1-1 0,1-1 0,-1-2 0,32-6 0,23-5 0,-28 6 0,80-13 0,-98 15 0,1 2 0,-1 2 0,72 4 0,-23 0 0,23 0 0,118-4 0,-184-4 0,55-14 0,-30 5 0,17-5 0,19-4 0,84-16 0,-151 33 0,-15 2 0,0 1 0,45-2 0,-33 3 0,0-1 0,0-1 0,33-10 0,-5 2 0,43-11 0,-81 19 0,36-12 0,4-1 0,-46 13 0,0-1 0,28-12 0,-33 11 0,1 1 0,0 1 0,1 0 0,-1 1 0,21-3 0,-23 6 0,-1-2 0,0 1 0,-1-2 0,19-7 0,-18 6 0,-1 1 0,1 1 0,-1 0 0,1 0 0,12-1 0,-8 2 0,0-1 0,-1-1 0,1 0 0,27-13 0,-25 10 0,-1 1 0,1 0 0,24-4 0,-28 7 0,1-1 0,-1 0 0,0 0 0,0-2 0,0 0 0,-1 0 0,0-1 0,0 0 0,-1-1 0,1-1 0,13-14 0,-2 3 0,98-82 0,-86 75 0,-2-2 0,43-48 0,-55 55 0,-7 6 0,-2 0 0,20-31 0,-22 29 0,1 1 0,26-29 0,-23 30 0,-1 0 0,0-1 0,-1 0 0,-1-1 0,14-32 0,-18 30 0,-1 1 0,4-22 0,-7 26 0,1 0 0,0 0 0,1 0 0,1 1 0,7-15 0,-1 6 0,-1-2 0,-2 1 0,9-31 0,-8 22 0,15-32 0,-5 13 0,-3-1 0,-2 0 0,10-64 0,-10 47 0,-9 45 0,1-1 0,13-33 0,-13 40 0,-1 0 0,-2 0 0,3-21 0,-1 8 0,15-115 0,-16 108 0,-1 0 0,-1 0 0,-6-66 0,1 20 0,2-272 0,-2 341 0,0-1 0,-1 1 0,-1-1 0,-1 1 0,0 0 0,-1 0 0,-1 1 0,-10-18 0,-9-22 0,2 3 0,-3 0 0,-41-58 0,-62-72 0,97 137 0,11 18 0,-1 2 0,-1 1 0,-1 1 0,-39-27 0,44 34 0,-20-25 0,33 33 0,0-1 0,0 2 0,-18-15 0,-146-101-1365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180.png"/><Relationship Id="rId4" Type="http://schemas.openxmlformats.org/officeDocument/2006/relationships/hyperlink" Target="https://wiki.sleuthkit.org/index.php?title=Istat" TargetMode="Externa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11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5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11" Type="http://schemas.openxmlformats.org/officeDocument/2006/relationships/customXml" Target="../ink/ink10.xml"/><Relationship Id="rId24" Type="http://schemas.openxmlformats.org/officeDocument/2006/relationships/image" Target="../media/image5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61.png"/><Relationship Id="rId10" Type="http://schemas.openxmlformats.org/officeDocument/2006/relationships/image" Target="../media/image520.png"/><Relationship Id="rId19" Type="http://schemas.openxmlformats.org/officeDocument/2006/relationships/customXml" Target="../ink/ink14.xml"/><Relationship Id="rId4" Type="http://schemas.openxmlformats.org/officeDocument/2006/relationships/image" Target="../media/image490.png"/><Relationship Id="rId9" Type="http://schemas.openxmlformats.org/officeDocument/2006/relationships/customXml" Target="../ink/ink9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18.xml"/><Relationship Id="rId30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File Content </a:t>
            </a:r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140584" y="27801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140584" y="41463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832224" y="41377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815078" y="442732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978784" y="2255614"/>
            <a:ext cx="1691640" cy="515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content 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3140584" y="22556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EE09B-D757-6706-1F8E-4D2D7603DD1D}"/>
              </a:ext>
            </a:extLst>
          </p:cNvPr>
          <p:cNvSpPr txBox="1"/>
          <p:nvPr/>
        </p:nvSpPr>
        <p:spPr>
          <a:xfrm>
            <a:off x="244349" y="2480914"/>
            <a:ext cx="3012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referred to as a magic number,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constant numerical/text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used to identify a file format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14:cNvPr>
              <p14:cNvContentPartPr/>
              <p14:nvPr/>
            </p14:nvContentPartPr>
            <p14:xfrm>
              <a:off x="189840" y="2262960"/>
              <a:ext cx="2775960" cy="11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00" y="2244960"/>
                <a:ext cx="2811600" cy="12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80309-0DDD-9247-4AF6-3B567AEB6291}"/>
              </a:ext>
            </a:extLst>
          </p:cNvPr>
          <p:cNvGrpSpPr/>
          <p:nvPr/>
        </p:nvGrpSpPr>
        <p:grpSpPr>
          <a:xfrm>
            <a:off x="2856720" y="1957680"/>
            <a:ext cx="739800" cy="381600"/>
            <a:chOff x="2856720" y="1957680"/>
            <a:chExt cx="7398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14:cNvPr>
                <p14:cNvContentPartPr/>
                <p14:nvPr/>
              </p14:nvContentPartPr>
              <p14:xfrm>
                <a:off x="2856720" y="1957680"/>
                <a:ext cx="599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8720" y="1940040"/>
                  <a:ext cx="63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14:cNvPr>
                <p14:cNvContentPartPr/>
                <p14:nvPr/>
              </p14:nvContentPartPr>
              <p14:xfrm>
                <a:off x="3306720" y="2091600"/>
                <a:ext cx="289800" cy="17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8720" y="2073960"/>
                  <a:ext cx="32544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image file content internal structure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0045-A53A-1CAE-7935-3FB39BDE4D21}"/>
              </a:ext>
            </a:extLst>
          </p:cNvPr>
          <p:cNvSpPr txBox="1"/>
          <p:nvPr/>
        </p:nvSpPr>
        <p:spPr>
          <a:xfrm>
            <a:off x="2739442" y="2380463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0FB2-94DC-2EB2-661D-0031F0C06F4E}"/>
              </a:ext>
            </a:extLst>
          </p:cNvPr>
          <p:cNvSpPr txBox="1"/>
          <p:nvPr/>
        </p:nvSpPr>
        <p:spPr>
          <a:xfrm>
            <a:off x="2704834" y="443862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File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 </a:t>
            </a:r>
            <a:r>
              <a:rPr lang="en-US" i="1" dirty="0">
                <a:solidFill>
                  <a:srgbClr val="FF0000"/>
                </a:solidFill>
              </a:rPr>
              <a:t>cli</a:t>
            </a:r>
            <a:r>
              <a:rPr lang="en-US" dirty="0"/>
              <a:t> version of             + binary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  <p:pic>
        <p:nvPicPr>
          <p:cNvPr id="2050" name="Picture 2" descr="Notepad for Android - Apps on Google Play">
            <a:extLst>
              <a:ext uri="{FF2B5EF4-FFF2-40B4-BE49-F238E27FC236}">
                <a16:creationId xmlns:a16="http://schemas.microsoft.com/office/drawing/2014/main" id="{9DCF2727-A0A8-3629-7AC9-53CD6F08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9" y="457835"/>
            <a:ext cx="1140142" cy="1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8B75EFD-E495-FC90-5B66-6F66CC50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21453"/>
              </p:ext>
            </p:extLst>
          </p:nvPr>
        </p:nvGraphicFramePr>
        <p:xfrm>
          <a:off x="9769232" y="3429000"/>
          <a:ext cx="102772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74">
                  <a:extLst>
                    <a:ext uri="{9D8B030D-6E8A-4147-A177-3AD203B41FA5}">
                      <a16:colId xmlns:a16="http://schemas.microsoft.com/office/drawing/2014/main" val="713212127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577531019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906574810"/>
                    </a:ext>
                  </a:extLst>
                </a:gridCol>
              </a:tblGrid>
              <a:tr h="2132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36437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42952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406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88CC29-DB66-1B98-832C-559D88C6B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96052"/>
              </p:ext>
            </p:extLst>
          </p:nvPr>
        </p:nvGraphicFramePr>
        <p:xfrm>
          <a:off x="9839460" y="5516749"/>
          <a:ext cx="8872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">
                  <a:extLst>
                    <a:ext uri="{9D8B030D-6E8A-4147-A177-3AD203B41FA5}">
                      <a16:colId xmlns:a16="http://schemas.microsoft.com/office/drawing/2014/main" val="259797946"/>
                    </a:ext>
                  </a:extLst>
                </a:gridCol>
                <a:gridCol w="443633">
                  <a:extLst>
                    <a:ext uri="{9D8B030D-6E8A-4147-A177-3AD203B41FA5}">
                      <a16:colId xmlns:a16="http://schemas.microsoft.com/office/drawing/2014/main" val="1947139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295542"/>
                  </a:ext>
                </a:extLst>
              </a:tr>
            </a:tbl>
          </a:graphicData>
        </a:graphic>
      </p:graphicFrame>
      <p:sp>
        <p:nvSpPr>
          <p:cNvPr id="8" name="Arrow: Up-Down 7">
            <a:extLst>
              <a:ext uri="{FF2B5EF4-FFF2-40B4-BE49-F238E27FC236}">
                <a16:creationId xmlns:a16="http://schemas.microsoft.com/office/drawing/2014/main" id="{A9530871-3E43-17D5-C593-BE190C5441C3}"/>
              </a:ext>
            </a:extLst>
          </p:cNvPr>
          <p:cNvSpPr/>
          <p:nvPr/>
        </p:nvSpPr>
        <p:spPr>
          <a:xfrm>
            <a:off x="10163908" y="4790049"/>
            <a:ext cx="182880" cy="51347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F6B9-BFEB-FC72-B6AA-E1C73DC895A7}"/>
              </a:ext>
            </a:extLst>
          </p:cNvPr>
          <p:cNvSpPr txBox="1"/>
          <p:nvPr/>
        </p:nvSpPr>
        <p:spPr>
          <a:xfrm>
            <a:off x="10346788" y="48807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xxd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8D7C6-8C16-58E5-0EC2-50F5B46E1128}"/>
              </a:ext>
            </a:extLst>
          </p:cNvPr>
          <p:cNvSpPr txBox="1"/>
          <p:nvPr/>
        </p:nvSpPr>
        <p:spPr>
          <a:xfrm>
            <a:off x="9973994" y="310896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1E595-B8ED-825B-168C-E8335D0B0103}"/>
              </a:ext>
            </a:extLst>
          </p:cNvPr>
          <p:cNvSpPr txBox="1"/>
          <p:nvPr/>
        </p:nvSpPr>
        <p:spPr>
          <a:xfrm>
            <a:off x="9786506" y="5969585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 dump</a:t>
            </a:r>
          </a:p>
        </p:txBody>
      </p:sp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retrieve a file’s content? (review)</a:t>
            </a:r>
          </a:p>
          <a:p>
            <a:r>
              <a:rPr lang="en-US" dirty="0"/>
              <a:t>File content structure overview (review)</a:t>
            </a:r>
          </a:p>
          <a:p>
            <a:r>
              <a:rPr lang="en-US" dirty="0"/>
              <a:t>Exam file content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What is data carving? </a:t>
            </a:r>
          </a:p>
          <a:p>
            <a:r>
              <a:rPr lang="en-GB" dirty="0"/>
              <a:t>Scenario 1: carving embedded files</a:t>
            </a:r>
          </a:p>
          <a:p>
            <a:pPr lvl="1"/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r>
              <a:rPr lang="en-GB" dirty="0"/>
              <a:t>Scenario 2: carving deleted files</a:t>
            </a:r>
            <a:endParaRPr lang="en-US" dirty="0"/>
          </a:p>
          <a:p>
            <a:pPr lvl="1"/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for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 (show it in next slide)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BD91-5267-8269-D06E-F6C87DA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file system retrieve a file’s content?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6644-EA08-6936-1776-9ACCB2A7D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C0360-60A3-C483-55F0-B08A39B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carving?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5BFD5-F8F3-4727-3622-EA7FB3BB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4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5" y="1948022"/>
            <a:ext cx="8257355" cy="335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9BD19-44AC-EB32-BE6B-0150314BD496}"/>
              </a:ext>
            </a:extLst>
          </p:cNvPr>
          <p:cNvSpPr txBox="1"/>
          <p:nvPr/>
        </p:nvSpPr>
        <p:spPr>
          <a:xfrm>
            <a:off x="5440669" y="5695404"/>
            <a:ext cx="26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unallocated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corrupted file header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07FD1D7-94EB-954C-75DB-350D5847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26"/>
              </p:ext>
            </p:extLst>
          </p:nvPr>
        </p:nvGraphicFramePr>
        <p:xfrm>
          <a:off x="8760722" y="4147175"/>
          <a:ext cx="23854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0">
                  <a:extLst>
                    <a:ext uri="{9D8B030D-6E8A-4147-A177-3AD203B41FA5}">
                      <a16:colId xmlns:a16="http://schemas.microsoft.com/office/drawing/2014/main" val="40545654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035226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59812352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300927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88677221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36149246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272609932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65214645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074088871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1828758157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75009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6485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5900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1777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147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27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260675-0F6D-AEC3-97E7-BF916FD0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57727"/>
              </p:ext>
            </p:extLst>
          </p:nvPr>
        </p:nvGraphicFramePr>
        <p:xfrm>
          <a:off x="8476526" y="6482022"/>
          <a:ext cx="295384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7">
                  <a:extLst>
                    <a:ext uri="{9D8B030D-6E8A-4147-A177-3AD203B41FA5}">
                      <a16:colId xmlns:a16="http://schemas.microsoft.com/office/drawing/2014/main" val="1300531843"/>
                    </a:ext>
                  </a:extLst>
                </a:gridCol>
                <a:gridCol w="712510">
                  <a:extLst>
                    <a:ext uri="{9D8B030D-6E8A-4147-A177-3AD203B41FA5}">
                      <a16:colId xmlns:a16="http://schemas.microsoft.com/office/drawing/2014/main" val="2628936900"/>
                    </a:ext>
                  </a:extLst>
                </a:gridCol>
                <a:gridCol w="1581995">
                  <a:extLst>
                    <a:ext uri="{9D8B030D-6E8A-4147-A177-3AD203B41FA5}">
                      <a16:colId xmlns:a16="http://schemas.microsoft.com/office/drawing/2014/main" val="3186011200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r>
                        <a:rPr lang="en-US" dirty="0"/>
                        <a:t>File1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Deleted file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8221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B10B-709F-1028-5756-45E1764F4353}"/>
              </a:ext>
            </a:extLst>
          </p:cNvPr>
          <p:cNvGrpSpPr/>
          <p:nvPr/>
        </p:nvGrpSpPr>
        <p:grpSpPr>
          <a:xfrm>
            <a:off x="5787417" y="3708491"/>
            <a:ext cx="5263920" cy="2307240"/>
            <a:chOff x="5787417" y="3708491"/>
            <a:chExt cx="5263920" cy="23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14:cNvPr>
                <p14:cNvContentPartPr/>
                <p14:nvPr/>
              </p14:nvContentPartPr>
              <p14:xfrm>
                <a:off x="5787417" y="5545571"/>
                <a:ext cx="195192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777" y="5527931"/>
                  <a:ext cx="1987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14:cNvPr>
                <p14:cNvContentPartPr/>
                <p14:nvPr/>
              </p14:nvContentPartPr>
              <p14:xfrm>
                <a:off x="7677777" y="3708491"/>
                <a:ext cx="1693800" cy="18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777" y="3690491"/>
                  <a:ext cx="172944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14:cNvPr>
                <p14:cNvContentPartPr/>
                <p14:nvPr/>
              </p14:nvContentPartPr>
              <p14:xfrm>
                <a:off x="9272217" y="4035371"/>
                <a:ext cx="17244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54577" y="4017731"/>
                  <a:ext cx="20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14:cNvPr>
                <p14:cNvContentPartPr/>
                <p14:nvPr/>
              </p14:nvContentPartPr>
              <p14:xfrm>
                <a:off x="7738257" y="4236971"/>
                <a:ext cx="2374560" cy="153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0257" y="4219331"/>
                  <a:ext cx="241020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14:cNvPr>
                <p14:cNvContentPartPr/>
                <p14:nvPr/>
              </p14:nvContentPartPr>
              <p14:xfrm>
                <a:off x="9739857" y="4118171"/>
                <a:ext cx="12996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21857" y="4100531"/>
                  <a:ext cx="165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14:cNvPr>
                <p14:cNvContentPartPr/>
                <p14:nvPr/>
              </p14:nvContentPartPr>
              <p14:xfrm>
                <a:off x="7790817" y="4461611"/>
                <a:ext cx="3197520" cy="141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3177" y="4443611"/>
                  <a:ext cx="323316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14:cNvPr>
                <p14:cNvContentPartPr/>
                <p14:nvPr/>
              </p14:nvContentPartPr>
              <p14:xfrm>
                <a:off x="11017857" y="4405811"/>
                <a:ext cx="33480" cy="9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57" y="4387811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14:cNvPr>
              <p14:cNvContentPartPr/>
              <p14:nvPr/>
            </p14:nvContentPartPr>
            <p14:xfrm>
              <a:off x="8772177" y="4158131"/>
              <a:ext cx="7668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3537" y="4149491"/>
                <a:ext cx="9432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916F-8CDA-3C48-6F28-415B7A97EB2B}"/>
              </a:ext>
            </a:extLst>
          </p:cNvPr>
          <p:cNvGrpSpPr/>
          <p:nvPr/>
        </p:nvGrpSpPr>
        <p:grpSpPr>
          <a:xfrm>
            <a:off x="5666817" y="4110611"/>
            <a:ext cx="3072600" cy="2320920"/>
            <a:chOff x="5666817" y="4110611"/>
            <a:chExt cx="30726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14:cNvPr>
                <p14:cNvContentPartPr/>
                <p14:nvPr/>
              </p14:nvContentPartPr>
              <p14:xfrm>
                <a:off x="5666817" y="5999891"/>
                <a:ext cx="2164320" cy="43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8177" y="5990891"/>
                  <a:ext cx="2181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14:cNvPr>
                <p14:cNvContentPartPr/>
                <p14:nvPr/>
              </p14:nvContentPartPr>
              <p14:xfrm>
                <a:off x="7828617" y="4177571"/>
                <a:ext cx="910800" cy="19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9977" y="4168571"/>
                  <a:ext cx="92844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14:cNvPr>
                <p14:cNvContentPartPr/>
                <p14:nvPr/>
              </p14:nvContentPartPr>
              <p14:xfrm>
                <a:off x="8677857" y="4110611"/>
                <a:ext cx="5580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9217" y="4101971"/>
                  <a:ext cx="734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14:cNvPr>
              <p14:cNvContentPartPr/>
              <p14:nvPr/>
            </p14:nvContentPartPr>
            <p14:xfrm>
              <a:off x="11418177" y="251617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09537" y="25075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0E83519-FB94-D750-8BFD-0FA82AA8864C}"/>
              </a:ext>
            </a:extLst>
          </p:cNvPr>
          <p:cNvSpPr txBox="1"/>
          <p:nvPr/>
        </p:nvSpPr>
        <p:spPr>
          <a:xfrm>
            <a:off x="1203663" y="5687785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Corrupted MFT entry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91441F-61BF-6F8A-4A2F-2DBF5D98DEC2}"/>
              </a:ext>
            </a:extLst>
          </p:cNvPr>
          <p:cNvGrpSpPr/>
          <p:nvPr/>
        </p:nvGrpSpPr>
        <p:grpSpPr>
          <a:xfrm>
            <a:off x="353217" y="4715411"/>
            <a:ext cx="855720" cy="1007640"/>
            <a:chOff x="353217" y="4715411"/>
            <a:chExt cx="85572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14:cNvPr>
                <p14:cNvContentPartPr/>
                <p14:nvPr/>
              </p14:nvContentPartPr>
              <p14:xfrm>
                <a:off x="353217" y="4825931"/>
                <a:ext cx="855720" cy="89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77" y="4816931"/>
                  <a:ext cx="87336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14:cNvPr>
                <p14:cNvContentPartPr/>
                <p14:nvPr/>
              </p14:nvContentPartPr>
              <p14:xfrm>
                <a:off x="755337" y="4715411"/>
                <a:ext cx="15192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697" y="4706771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carving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Reassembling computer files from fragments in the absence of filesystem metadata</a:t>
            </a:r>
          </a:p>
          <a:p>
            <a:pPr lvl="1"/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Identify and extract (carve) the file </a:t>
            </a:r>
          </a:p>
          <a:p>
            <a:pPr lvl="1"/>
            <a:r>
              <a:rPr lang="en-GB" dirty="0"/>
              <a:t>based on analysis of file formats </a:t>
            </a:r>
            <a:r>
              <a:rPr lang="en-US" dirty="0"/>
              <a:t>(if a file head is corrupted)</a:t>
            </a:r>
            <a:endParaRPr lang="en-GB" dirty="0"/>
          </a:p>
          <a:p>
            <a:pPr lvl="1"/>
            <a:r>
              <a:rPr lang="en-GB" dirty="0"/>
              <a:t>based on file signature information</a:t>
            </a:r>
          </a:p>
          <a:p>
            <a:pPr lvl="1"/>
            <a:r>
              <a:rPr lang="en-GB" dirty="0"/>
              <a:t>without the assistance of the file system that originality created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471F3F-9F30-F6DB-12CF-B156EBA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5894833"/>
            <a:ext cx="1543050" cy="3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7724C-B0AC-5B3D-21CF-19E960AE4DE0}"/>
              </a:ext>
            </a:extLst>
          </p:cNvPr>
          <p:cNvSpPr txBox="1"/>
          <p:nvPr/>
        </p:nvSpPr>
        <p:spPr>
          <a:xfrm>
            <a:off x="2971800" y="5894833"/>
            <a:ext cx="96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0x0F5E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474EA-BB9D-534C-3740-FD0A41932CAF}"/>
              </a:ext>
            </a:extLst>
          </p:cNvPr>
          <p:cNvSpPr txBox="1"/>
          <p:nvPr/>
        </p:nvSpPr>
        <p:spPr>
          <a:xfrm>
            <a:off x="6633882" y="5856155"/>
            <a:ext cx="130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0x15B93</a:t>
            </a:r>
          </a:p>
        </p:txBody>
      </p:sp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94A65-9A07-F9AE-2547-AB5659F4F5FF}"/>
              </a:ext>
            </a:extLst>
          </p:cNvPr>
          <p:cNvSpPr txBox="1"/>
          <p:nvPr/>
        </p:nvSpPr>
        <p:spPr>
          <a:xfrm>
            <a:off x="5181600" y="5725315"/>
            <a:ext cx="3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you need a lazy match &lt;.*?&gt;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7" y="72458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308870" y="257803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413460" y="340248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8622167" y="292623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553305" y="162537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8917748" y="382014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23" y="3455820"/>
            <a:ext cx="2430780" cy="1550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FB3159-3819-DA63-4C77-A1D935340B2E}"/>
              </a:ext>
            </a:extLst>
          </p:cNvPr>
          <p:cNvGrpSpPr/>
          <p:nvPr/>
        </p:nvGrpSpPr>
        <p:grpSpPr>
          <a:xfrm>
            <a:off x="10147897" y="4274051"/>
            <a:ext cx="342000" cy="1248840"/>
            <a:chOff x="10147897" y="4274051"/>
            <a:chExt cx="3420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14:cNvPr>
                <p14:cNvContentPartPr/>
                <p14:nvPr/>
              </p14:nvContentPartPr>
              <p14:xfrm>
                <a:off x="10147897" y="4310411"/>
                <a:ext cx="143280" cy="12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8897" y="4301771"/>
                  <a:ext cx="1609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14:cNvPr>
                <p14:cNvContentPartPr/>
                <p14:nvPr/>
              </p14:nvContentPartPr>
              <p14:xfrm>
                <a:off x="10290457" y="4274051"/>
                <a:ext cx="19944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457" y="4265411"/>
                  <a:ext cx="217080" cy="17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0547F3-EE5C-5B1F-F795-819A246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08" y="5519575"/>
            <a:ext cx="7628310" cy="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497207" y="756289"/>
            <a:ext cx="941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doc includes an embedded header (52 bytes</a:t>
            </a:r>
            <a:r>
              <a:rPr lang="en-US"/>
              <a:t>), i.e., </a:t>
            </a:r>
            <a:r>
              <a:rPr lang="en-US" dirty="0"/>
              <a:t>3934=3882+52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CC93A-A009-79E7-42BF-C987B68F0872}"/>
              </a:ext>
            </a:extLst>
          </p:cNvPr>
          <p:cNvCxnSpPr>
            <a:stCxn id="6" idx="2"/>
          </p:cNvCxnSpPr>
          <p:nvPr/>
        </p:nvCxnSpPr>
        <p:spPr>
          <a:xfrm flipH="1">
            <a:off x="5029200" y="1125621"/>
            <a:ext cx="1176700" cy="54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r>
              <a:rPr lang="en-US" i="1">
                <a:solidFill>
                  <a:srgbClr val="7030A0"/>
                </a:solidFill>
              </a:rPr>
              <a:t> -e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</a:t>
            </a:r>
            <a:r>
              <a:rPr lang="en-US"/>
              <a:t>/Recovering </a:t>
            </a:r>
            <a:r>
              <a:rPr lang="en-US" dirty="0"/>
              <a:t>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</a:t>
            </a:r>
            <a:r>
              <a:rPr lang="en-US" dirty="0">
                <a:solidFill>
                  <a:srgbClr val="FF0000"/>
                </a:solidFill>
              </a:rPr>
              <a:t>Directly access </a:t>
            </a:r>
            <a:r>
              <a:rPr lang="en-US" dirty="0"/>
              <a:t>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(FAT)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</a:t>
            </a:r>
            <a:r>
              <a:rPr lang="en-US" dirty="0">
                <a:solidFill>
                  <a:srgbClr val="FF0000"/>
                </a:solidFill>
              </a:rPr>
              <a:t>Directly access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data units (blocks) of a file in Linux (Ext4)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B797D-2550-BACA-4071-AC17DFF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 structure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98C5-C41B-FDB0-46FE-C6095043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34655</TotalTime>
  <Words>1588</Words>
  <Application>Microsoft Office PowerPoint</Application>
  <PresentationFormat>Widescreen</PresentationFormat>
  <Paragraphs>216</Paragraphs>
  <Slides>65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Britannic Bold</vt:lpstr>
      <vt:lpstr>Calibri</vt:lpstr>
      <vt:lpstr>Calibri Light</vt:lpstr>
      <vt:lpstr>OCRB</vt:lpstr>
      <vt:lpstr>Office Theme</vt:lpstr>
      <vt:lpstr>Data Carving</vt:lpstr>
      <vt:lpstr>Overview</vt:lpstr>
      <vt:lpstr>How does a file system retrieve a file’s content?</vt:lpstr>
      <vt:lpstr>PowerPoint Presentation</vt:lpstr>
      <vt:lpstr>PowerPoint Presentation</vt:lpstr>
      <vt:lpstr>Scenario 1: Directly access data units (sectors) of a file in a dd image (FAT)</vt:lpstr>
      <vt:lpstr>Scenario 2: Directly access data units (blocks) of a file in Linux (Ext4)</vt:lpstr>
      <vt:lpstr>PowerPoint Presentation</vt:lpstr>
      <vt:lpstr>File content structure overview</vt:lpstr>
      <vt:lpstr>File Content overview</vt:lpstr>
      <vt:lpstr>PowerPoint Presentation</vt:lpstr>
      <vt:lpstr>PowerPoint Presentation</vt:lpstr>
      <vt:lpstr>Compressed content- Huffman Coding </vt:lpstr>
      <vt:lpstr>PowerPoint Presentation</vt:lpstr>
      <vt:lpstr>Examining File Content</vt:lpstr>
      <vt:lpstr>What is xxd? cli version of             + binary file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What is data carving? </vt:lpstr>
      <vt:lpstr>Anything can be wrong!</vt:lpstr>
      <vt:lpstr>Data carving</vt:lpstr>
      <vt:lpstr>Example scenarios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 -e</vt:lpstr>
      <vt:lpstr>Carving/Recovering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2023-04-17T13:44:07Z</dcterms:modified>
</cp:coreProperties>
</file>